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5143500" cx="9144000"/>
  <p:notesSz cx="6858000" cy="9144000"/>
  <p:embeddedFontLst>
    <p:embeddedFont>
      <p:font typeface="Saira SemiCondensed Light"/>
      <p:regular r:id="rId35"/>
      <p:bold r:id="rId36"/>
    </p:embeddedFont>
    <p:embeddedFont>
      <p:font typeface="Oswald Medium"/>
      <p:regular r:id="rId37"/>
      <p:bold r:id="rId38"/>
    </p:embeddedFont>
    <p:embeddedFont>
      <p:font typeface="Bebas Neue"/>
      <p:regular r:id="rId39"/>
    </p:embeddedFont>
    <p:embeddedFont>
      <p:font typeface="Viga"/>
      <p:regular r:id="rId40"/>
    </p:embeddedFont>
    <p:embeddedFont>
      <p:font typeface="Oswald Light"/>
      <p:regular r:id="rId41"/>
      <p:bold r:id="rId42"/>
    </p:embeddedFont>
    <p:embeddedFont>
      <p:font typeface="Palatino Linotype"/>
      <p:regular r:id="rId43"/>
      <p:bold r:id="rId44"/>
      <p:italic r:id="rId45"/>
      <p:boldItalic r:id="rId46"/>
    </p:embeddedFont>
    <p:embeddedFont>
      <p:font typeface="Oswald"/>
      <p:regular r:id="rId47"/>
      <p:bold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9" roundtripDataSignature="AMtx7mgwOor1qZH6Ld34WXrjTs3JUi26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E0A456D-1181-48BD-8F6B-0930E2FB234D}">
  <a:tblStyle styleId="{AE0A456D-1181-48BD-8F6B-0930E2FB234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39" Type="http://schemas.openxmlformats.org/officeDocument/2006/relationships/font" Target="fonts/BebasNeue-regular.fntdata"/><Relationship Id="rId26" Type="http://schemas.openxmlformats.org/officeDocument/2006/relationships/slide" Target="slides/slide19.xml"/><Relationship Id="rId13" Type="http://schemas.openxmlformats.org/officeDocument/2006/relationships/slide" Target="slides/slide6.xml"/><Relationship Id="rId18" Type="http://schemas.openxmlformats.org/officeDocument/2006/relationships/slide" Target="slides/slide11.xml"/><Relationship Id="rId42" Type="http://schemas.openxmlformats.org/officeDocument/2006/relationships/font" Target="fonts/OswaldLight-bold.fntdata"/><Relationship Id="rId47" Type="http://schemas.openxmlformats.org/officeDocument/2006/relationships/font" Target="fonts/Oswald-regular.fntdata"/><Relationship Id="rId34" Type="http://schemas.openxmlformats.org/officeDocument/2006/relationships/slide" Target="slides/slide27.xml"/><Relationship Id="rId21" Type="http://schemas.openxmlformats.org/officeDocument/2006/relationships/slide" Target="slides/slide14.xml"/><Relationship Id="rId50" Type="http://schemas.openxmlformats.org/officeDocument/2006/relationships/customXml" Target="../customXml/item1.xml"/><Relationship Id="rId7" Type="http://schemas.openxmlformats.org/officeDocument/2006/relationships/notesMaster" Target="notesMasters/notesMaster1.xml"/><Relationship Id="rId2" Type="http://schemas.openxmlformats.org/officeDocument/2006/relationships/viewProps" Target="viewProps.xml"/><Relationship Id="rId29" Type="http://schemas.openxmlformats.org/officeDocument/2006/relationships/slide" Target="slides/slide22.xml"/><Relationship Id="rId16" Type="http://schemas.openxmlformats.org/officeDocument/2006/relationships/slide" Target="slides/slide9.xml"/><Relationship Id="rId40" Type="http://schemas.openxmlformats.org/officeDocument/2006/relationships/font" Target="fonts/Viga-regular.fntdata"/><Relationship Id="rId45" Type="http://schemas.openxmlformats.org/officeDocument/2006/relationships/font" Target="fonts/PalatinoLinotype-italic.fntdata"/><Relationship Id="rId32" Type="http://schemas.openxmlformats.org/officeDocument/2006/relationships/slide" Target="slides/slide25.xml"/><Relationship Id="rId37" Type="http://schemas.openxmlformats.org/officeDocument/2006/relationships/font" Target="fonts/OswaldMedium-regular.fntdata"/><Relationship Id="rId24" Type="http://schemas.openxmlformats.org/officeDocument/2006/relationships/slide" Target="slides/slide17.xml"/><Relationship Id="rId11" Type="http://schemas.openxmlformats.org/officeDocument/2006/relationships/slide" Target="slides/slide4.xml"/><Relationship Id="rId49" Type="http://customschemas.google.com/relationships/presentationmetadata" Target="metadata"/><Relationship Id="rId5" Type="http://schemas.openxmlformats.org/officeDocument/2006/relationships/slideMaster" Target="slideMasters/slideMaster1.xml"/><Relationship Id="rId36" Type="http://schemas.openxmlformats.org/officeDocument/2006/relationships/font" Target="fonts/SairaSemiCondensedLight-bold.fntdata"/><Relationship Id="rId23" Type="http://schemas.openxmlformats.org/officeDocument/2006/relationships/slide" Target="slides/slide16.xml"/><Relationship Id="rId28" Type="http://schemas.openxmlformats.org/officeDocument/2006/relationships/slide" Target="slides/slide21.xml"/><Relationship Id="rId15" Type="http://schemas.openxmlformats.org/officeDocument/2006/relationships/slide" Target="slides/slide8.xml"/><Relationship Id="rId44" Type="http://schemas.openxmlformats.org/officeDocument/2006/relationships/font" Target="fonts/PalatinoLinotype-bold.fntdata"/><Relationship Id="rId31" Type="http://schemas.openxmlformats.org/officeDocument/2006/relationships/slide" Target="slides/slide24.xml"/><Relationship Id="rId10" Type="http://schemas.openxmlformats.org/officeDocument/2006/relationships/slide" Target="slides/slide3.xml"/><Relationship Id="rId19" Type="http://schemas.openxmlformats.org/officeDocument/2006/relationships/slide" Target="slides/slide12.xml"/><Relationship Id="rId52" Type="http://schemas.openxmlformats.org/officeDocument/2006/relationships/customXml" Target="../customXml/item3.xml"/><Relationship Id="rId43" Type="http://schemas.openxmlformats.org/officeDocument/2006/relationships/font" Target="fonts/PalatinoLinotype-regular.fntdata"/><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Oswald-bold.fntdata"/><Relationship Id="rId30" Type="http://schemas.openxmlformats.org/officeDocument/2006/relationships/slide" Target="slides/slide23.xml"/><Relationship Id="rId35" Type="http://schemas.openxmlformats.org/officeDocument/2006/relationships/font" Target="fonts/SairaSemiCondensedLight-regular.fntdata"/><Relationship Id="rId22" Type="http://schemas.openxmlformats.org/officeDocument/2006/relationships/slide" Target="slides/slide15.xml"/><Relationship Id="rId27" Type="http://schemas.openxmlformats.org/officeDocument/2006/relationships/slide" Target="slides/slide20.xml"/><Relationship Id="rId14" Type="http://schemas.openxmlformats.org/officeDocument/2006/relationships/slide" Target="slides/slide7.xml"/><Relationship Id="rId8" Type="http://schemas.openxmlformats.org/officeDocument/2006/relationships/slide" Target="slides/slide1.xml"/><Relationship Id="rId51" Type="http://schemas.openxmlformats.org/officeDocument/2006/relationships/customXml" Target="../customXml/item2.xml"/><Relationship Id="rId3" Type="http://schemas.openxmlformats.org/officeDocument/2006/relationships/presProps" Target="presProps.xml"/><Relationship Id="rId46" Type="http://schemas.openxmlformats.org/officeDocument/2006/relationships/font" Target="fonts/PalatinoLinotype-boldItalic.fntdata"/><Relationship Id="rId33" Type="http://schemas.openxmlformats.org/officeDocument/2006/relationships/slide" Target="slides/slide26.xml"/><Relationship Id="rId38" Type="http://schemas.openxmlformats.org/officeDocument/2006/relationships/font" Target="fonts/OswaldMedium-bold.fntdata"/><Relationship Id="rId25" Type="http://schemas.openxmlformats.org/officeDocument/2006/relationships/slide" Target="slides/slide18.xml"/><Relationship Id="rId12" Type="http://schemas.openxmlformats.org/officeDocument/2006/relationships/slide" Target="slides/slide5.xml"/><Relationship Id="rId17" Type="http://schemas.openxmlformats.org/officeDocument/2006/relationships/slide" Target="slides/slide10.xml"/><Relationship Id="rId41" Type="http://schemas.openxmlformats.org/officeDocument/2006/relationships/font" Target="fonts/OswaldLight-regular.fntdata"/><Relationship Id="rId20" Type="http://schemas.openxmlformats.org/officeDocument/2006/relationships/slide" Target="slides/slide13.xml"/><Relationship Id="rId1" Type="http://schemas.openxmlformats.org/officeDocument/2006/relationships/theme" Target="theme/theme3.xml"/><Relationship Id="rId6"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5" name="Google Shape;835;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1" name="Google Shape;98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9" name="Google Shape;98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8" name="Google Shape;99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Flora!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4" name="Google Shape;100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Rebekah 13-19</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5" name="Google Shape;101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6" name="Google Shape;102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6" name="Google Shape;1036;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6" name="Google Shape;104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4" name="Shape 1054"/>
        <p:cNvGrpSpPr/>
        <p:nvPr/>
      </p:nvGrpSpPr>
      <p:grpSpPr>
        <a:xfrm>
          <a:off x="0" y="0"/>
          <a:ext cx="0" cy="0"/>
          <a:chOff x="0" y="0"/>
          <a:chExt cx="0" cy="0"/>
        </a:xfrm>
      </p:grpSpPr>
      <p:sp>
        <p:nvSpPr>
          <p:cNvPr id="1055" name="Google Shape;1055;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6" name="Google Shape;1056;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7" name="Google Shape;1067;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0" name="Shape 840"/>
        <p:cNvGrpSpPr/>
        <p:nvPr/>
      </p:nvGrpSpPr>
      <p:grpSpPr>
        <a:xfrm>
          <a:off x="0" y="0"/>
          <a:ext cx="0" cy="0"/>
          <a:chOff x="0" y="0"/>
          <a:chExt cx="0" cy="0"/>
        </a:xfrm>
      </p:grpSpPr>
      <p:sp>
        <p:nvSpPr>
          <p:cNvPr id="841" name="Google Shape;841;g3403697a573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2" name="Google Shape;842;g3403697a573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5" name="Shape 1075"/>
        <p:cNvGrpSpPr/>
        <p:nvPr/>
      </p:nvGrpSpPr>
      <p:grpSpPr>
        <a:xfrm>
          <a:off x="0" y="0"/>
          <a:ext cx="0" cy="0"/>
          <a:chOff x="0" y="0"/>
          <a:chExt cx="0" cy="0"/>
        </a:xfrm>
      </p:grpSpPr>
      <p:sp>
        <p:nvSpPr>
          <p:cNvPr id="1076" name="Google Shape;107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Flora!  20-the end then both on Q&amp;A</a:t>
            </a:r>
            <a:endParaRPr/>
          </a:p>
        </p:txBody>
      </p:sp>
      <p:sp>
        <p:nvSpPr>
          <p:cNvPr id="1077" name="Google Shape;1077;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8" name="Google Shape;109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6" name="Google Shape;110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4" name="Google Shape;111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0" name="Google Shape;1120;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6" name="Google Shape;112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2" name="Google Shape;113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9" name="Shape 1139"/>
        <p:cNvGrpSpPr/>
        <p:nvPr/>
      </p:nvGrpSpPr>
      <p:grpSpPr>
        <a:xfrm>
          <a:off x="0" y="0"/>
          <a:ext cx="0" cy="0"/>
          <a:chOff x="0" y="0"/>
          <a:chExt cx="0" cy="0"/>
        </a:xfrm>
      </p:grpSpPr>
      <p:sp>
        <p:nvSpPr>
          <p:cNvPr id="1140" name="Google Shape;114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1" name="Google Shape;1141;p27:notes"/>
          <p:cNvSpPr txBox="1"/>
          <p:nvPr>
            <p:ph idx="1" type="body"/>
          </p:nvPr>
        </p:nvSpPr>
        <p:spPr>
          <a:xfrm>
            <a:off x="685800" y="4343400"/>
            <a:ext cx="5486400" cy="4114800"/>
          </a:xfrm>
          <a:prstGeom prst="rect">
            <a:avLst/>
          </a:prstGeom>
          <a:noFill/>
          <a:ln>
            <a:noFill/>
          </a:ln>
        </p:spPr>
        <p:txBody>
          <a:bodyPr anchorCtr="0" anchor="t" bIns="91225" lIns="91225" spcFirstLastPara="1" rIns="91225" wrap="square" tIns="912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 name="Google Shape;85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Flora 3-12</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3" name="Google Shape;86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3" name="Google Shape;88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8" name="Shape 898"/>
        <p:cNvGrpSpPr/>
        <p:nvPr/>
      </p:nvGrpSpPr>
      <p:grpSpPr>
        <a:xfrm>
          <a:off x="0" y="0"/>
          <a:ext cx="0" cy="0"/>
          <a:chOff x="0" y="0"/>
          <a:chExt cx="0" cy="0"/>
        </a:xfrm>
      </p:grpSpPr>
      <p:sp>
        <p:nvSpPr>
          <p:cNvPr id="899" name="Google Shape;89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0" name="Google Shape;90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0" name="Google Shape;91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2" name="Google Shape;92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CHRONIC ABSENTEEISM: By grade level (2023-2024)</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p9:notes"/>
          <p:cNvSpPr/>
          <p:nvPr>
            <p:ph idx="2" type="sldImg"/>
          </p:nvPr>
        </p:nvSpPr>
        <p:spPr>
          <a:xfrm>
            <a:off x="407740" y="686496"/>
            <a:ext cx="6042600" cy="3427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8" name="Google Shape;968;p9:notes"/>
          <p:cNvSpPr txBox="1"/>
          <p:nvPr>
            <p:ph idx="1" type="body"/>
          </p:nvPr>
        </p:nvSpPr>
        <p:spPr>
          <a:xfrm>
            <a:off x="685800" y="4343400"/>
            <a:ext cx="5486400" cy="4114800"/>
          </a:xfrm>
          <a:prstGeom prst="rect">
            <a:avLst/>
          </a:prstGeom>
          <a:noFill/>
          <a:ln>
            <a:noFill/>
          </a:ln>
        </p:spPr>
        <p:txBody>
          <a:bodyPr anchorCtr="0" anchor="t" bIns="91100" lIns="91100" spcFirstLastPara="1" rIns="91100" wrap="square" tIns="911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gradFill>
          <a:gsLst>
            <a:gs pos="0">
              <a:schemeClr val="accent2"/>
            </a:gs>
            <a:gs pos="100000">
              <a:schemeClr val="accent1"/>
            </a:gs>
          </a:gsLst>
          <a:lin ang="0" scaled="0"/>
        </a:gradFill>
      </p:bgPr>
    </p:bg>
    <p:spTree>
      <p:nvGrpSpPr>
        <p:cNvPr id="9" name="Shape 9"/>
        <p:cNvGrpSpPr/>
        <p:nvPr/>
      </p:nvGrpSpPr>
      <p:grpSpPr>
        <a:xfrm>
          <a:off x="0" y="0"/>
          <a:ext cx="0" cy="0"/>
          <a:chOff x="0" y="0"/>
          <a:chExt cx="0" cy="0"/>
        </a:xfrm>
      </p:grpSpPr>
      <p:sp>
        <p:nvSpPr>
          <p:cNvPr id="10" name="Google Shape;10;p29"/>
          <p:cNvSpPr/>
          <p:nvPr/>
        </p:nvSpPr>
        <p:spPr>
          <a:xfrm>
            <a:off x="476" y="734377"/>
            <a:ext cx="4825818" cy="4311468"/>
          </a:xfrm>
          <a:custGeom>
            <a:rect b="b" l="l" r="r" t="t"/>
            <a:pathLst>
              <a:path extrusionOk="0" h="21600" w="21600">
                <a:moveTo>
                  <a:pt x="0" y="1315"/>
                </a:moveTo>
                <a:lnTo>
                  <a:pt x="0" y="21600"/>
                </a:lnTo>
                <a:lnTo>
                  <a:pt x="17128" y="17544"/>
                </a:lnTo>
                <a:lnTo>
                  <a:pt x="20654" y="11770"/>
                </a:lnTo>
                <a:lnTo>
                  <a:pt x="18530" y="14144"/>
                </a:lnTo>
                <a:lnTo>
                  <a:pt x="21600" y="8115"/>
                </a:lnTo>
                <a:lnTo>
                  <a:pt x="9944" y="0"/>
                </a:lnTo>
                <a:close/>
              </a:path>
            </a:pathLst>
          </a:custGeom>
          <a:solidFill>
            <a:srgbClr val="0B0D18">
              <a:alpha val="21960"/>
            </a:srgbClr>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1" name="Google Shape;11;p29"/>
          <p:cNvSpPr/>
          <p:nvPr/>
        </p:nvSpPr>
        <p:spPr>
          <a:xfrm>
            <a:off x="-1" y="10000"/>
            <a:ext cx="844398" cy="5133510"/>
          </a:xfrm>
          <a:custGeom>
            <a:rect b="b" l="l" r="r" t="t"/>
            <a:pathLst>
              <a:path extrusionOk="0" h="21600" w="21600">
                <a:moveTo>
                  <a:pt x="21600" y="21600"/>
                </a:moveTo>
                <a:lnTo>
                  <a:pt x="0" y="21600"/>
                </a:lnTo>
                <a:lnTo>
                  <a:pt x="0"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2" name="Google Shape;12;p29"/>
          <p:cNvSpPr/>
          <p:nvPr/>
        </p:nvSpPr>
        <p:spPr>
          <a:xfrm>
            <a:off x="-1" y="712470"/>
            <a:ext cx="4584384" cy="3867642"/>
          </a:xfrm>
          <a:custGeom>
            <a:rect b="b" l="l" r="r" t="t"/>
            <a:pathLst>
              <a:path extrusionOk="0" h="21600" w="21600">
                <a:moveTo>
                  <a:pt x="0" y="21600"/>
                </a:moveTo>
                <a:lnTo>
                  <a:pt x="0" y="3508"/>
                </a:lnTo>
                <a:lnTo>
                  <a:pt x="6395" y="0"/>
                </a:lnTo>
                <a:lnTo>
                  <a:pt x="21600" y="6993"/>
                </a:lnTo>
                <a:lnTo>
                  <a:pt x="17689" y="19398"/>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3" name="Google Shape;13;p29"/>
          <p:cNvSpPr/>
          <p:nvPr/>
        </p:nvSpPr>
        <p:spPr>
          <a:xfrm>
            <a:off x="7592854" y="0"/>
            <a:ext cx="1551150" cy="929664"/>
          </a:xfrm>
          <a:custGeom>
            <a:rect b="b" l="l" r="r" t="t"/>
            <a:pathLst>
              <a:path extrusionOk="0" h="21600" w="21600">
                <a:moveTo>
                  <a:pt x="21600" y="0"/>
                </a:moveTo>
                <a:lnTo>
                  <a:pt x="21600" y="21600"/>
                </a:lnTo>
                <a:lnTo>
                  <a:pt x="5677" y="13378"/>
                </a:lnTo>
                <a:lnTo>
                  <a:pt x="0"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 name="Google Shape;14;p29"/>
          <p:cNvSpPr/>
          <p:nvPr/>
        </p:nvSpPr>
        <p:spPr>
          <a:xfrm>
            <a:off x="7155666" y="4163377"/>
            <a:ext cx="1699758" cy="980100"/>
          </a:xfrm>
          <a:custGeom>
            <a:rect b="b" l="l" r="r" t="t"/>
            <a:pathLst>
              <a:path extrusionOk="0" h="21600" w="21600">
                <a:moveTo>
                  <a:pt x="0" y="21600"/>
                </a:moveTo>
                <a:lnTo>
                  <a:pt x="6101" y="21600"/>
                </a:lnTo>
                <a:lnTo>
                  <a:pt x="2160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5" name="Google Shape;15;p29"/>
          <p:cNvSpPr/>
          <p:nvPr/>
        </p:nvSpPr>
        <p:spPr>
          <a:xfrm>
            <a:off x="7635726" y="4243388"/>
            <a:ext cx="1508274" cy="900126"/>
          </a:xfrm>
          <a:custGeom>
            <a:rect b="b" l="l" r="r" t="t"/>
            <a:pathLst>
              <a:path extrusionOk="0" h="21600" w="21600">
                <a:moveTo>
                  <a:pt x="21600" y="21600"/>
                </a:moveTo>
                <a:lnTo>
                  <a:pt x="0"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 name="Google Shape;16;p29"/>
          <p:cNvSpPr/>
          <p:nvPr/>
        </p:nvSpPr>
        <p:spPr>
          <a:xfrm>
            <a:off x="8547257" y="-2"/>
            <a:ext cx="561492" cy="355266"/>
          </a:xfrm>
          <a:custGeom>
            <a:rect b="b" l="l" r="r" t="t"/>
            <a:pathLst>
              <a:path extrusionOk="0" h="21600" w="21600">
                <a:moveTo>
                  <a:pt x="0" y="21600"/>
                </a:moveTo>
                <a:lnTo>
                  <a:pt x="21600" y="0"/>
                </a:lnTo>
                <a:lnTo>
                  <a:pt x="19182"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7" name="Google Shape;17;p29"/>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 name="Google Shape;18;p29"/>
          <p:cNvSpPr/>
          <p:nvPr/>
        </p:nvSpPr>
        <p:spPr>
          <a:xfrm>
            <a:off x="7199947" y="-1"/>
            <a:ext cx="782460" cy="454842"/>
          </a:xfrm>
          <a:custGeom>
            <a:rect b="b" l="l" r="r" t="t"/>
            <a:pathLst>
              <a:path extrusionOk="0" h="21600" w="21600">
                <a:moveTo>
                  <a:pt x="16262" y="0"/>
                </a:moveTo>
                <a:lnTo>
                  <a:pt x="0"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9" name="Google Shape;19;p29"/>
          <p:cNvSpPr/>
          <p:nvPr/>
        </p:nvSpPr>
        <p:spPr>
          <a:xfrm>
            <a:off x="8238172" y="65244"/>
            <a:ext cx="905850" cy="637686"/>
          </a:xfrm>
          <a:custGeom>
            <a:rect b="b" l="l" r="r" t="t"/>
            <a:pathLst>
              <a:path extrusionOk="0" h="21600" w="21600">
                <a:moveTo>
                  <a:pt x="21600" y="1920"/>
                </a:moveTo>
                <a:lnTo>
                  <a:pt x="21600" y="0"/>
                </a:lnTo>
                <a:lnTo>
                  <a:pt x="0" y="2160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 name="Google Shape;20;p29"/>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 name="Google Shape;21;p29"/>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 name="Google Shape;22;p29"/>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3" name="Google Shape;23;p29"/>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 name="Google Shape;24;p29"/>
          <p:cNvSpPr/>
          <p:nvPr/>
        </p:nvSpPr>
        <p:spPr>
          <a:xfrm>
            <a:off x="7222331" y="-2"/>
            <a:ext cx="1309662" cy="849150"/>
          </a:xfrm>
          <a:custGeom>
            <a:rect b="b" l="l" r="r" t="t"/>
            <a:pathLst>
              <a:path extrusionOk="0" h="21600" w="21600">
                <a:moveTo>
                  <a:pt x="0" y="21600"/>
                </a:moveTo>
                <a:lnTo>
                  <a:pt x="21600" y="0"/>
                </a:lnTo>
                <a:lnTo>
                  <a:pt x="20092"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 name="Google Shape;25;p29"/>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26" name="Google Shape;26;p29"/>
          <p:cNvGrpSpPr/>
          <p:nvPr/>
        </p:nvGrpSpPr>
        <p:grpSpPr>
          <a:xfrm>
            <a:off x="6677976" y="4591049"/>
            <a:ext cx="872008" cy="585306"/>
            <a:chOff x="6677976" y="4591049"/>
            <a:chExt cx="872008" cy="585306"/>
          </a:xfrm>
        </p:grpSpPr>
        <p:sp>
          <p:nvSpPr>
            <p:cNvPr id="27" name="Google Shape;27;p29"/>
            <p:cNvSpPr/>
            <p:nvPr/>
          </p:nvSpPr>
          <p:spPr>
            <a:xfrm>
              <a:off x="6780370" y="5103494"/>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 name="Google Shape;28;p29"/>
            <p:cNvSpPr/>
            <p:nvPr/>
          </p:nvSpPr>
          <p:spPr>
            <a:xfrm>
              <a:off x="6746556" y="504872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 name="Google Shape;29;p29"/>
            <p:cNvSpPr/>
            <p:nvPr/>
          </p:nvSpPr>
          <p:spPr>
            <a:xfrm>
              <a:off x="6712267" y="4994433"/>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 name="Google Shape;30;p29"/>
            <p:cNvSpPr/>
            <p:nvPr/>
          </p:nvSpPr>
          <p:spPr>
            <a:xfrm>
              <a:off x="6677976" y="4939664"/>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 name="Google Shape;31;p29"/>
            <p:cNvSpPr/>
            <p:nvPr/>
          </p:nvSpPr>
          <p:spPr>
            <a:xfrm>
              <a:off x="6865143" y="5125879"/>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2" name="Google Shape;32;p29"/>
            <p:cNvSpPr/>
            <p:nvPr/>
          </p:nvSpPr>
          <p:spPr>
            <a:xfrm>
              <a:off x="6831329" y="5071586"/>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 name="Google Shape;33;p29"/>
            <p:cNvSpPr/>
            <p:nvPr/>
          </p:nvSpPr>
          <p:spPr>
            <a:xfrm>
              <a:off x="6797038" y="5017294"/>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 name="Google Shape;34;p29"/>
            <p:cNvSpPr/>
            <p:nvPr/>
          </p:nvSpPr>
          <p:spPr>
            <a:xfrm>
              <a:off x="6762749" y="496252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5" name="Google Shape;35;p29"/>
            <p:cNvSpPr/>
            <p:nvPr/>
          </p:nvSpPr>
          <p:spPr>
            <a:xfrm>
              <a:off x="6728935" y="4908232"/>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 name="Google Shape;36;p29"/>
            <p:cNvSpPr/>
            <p:nvPr/>
          </p:nvSpPr>
          <p:spPr>
            <a:xfrm>
              <a:off x="6916101" y="5094445"/>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 name="Google Shape;37;p29"/>
            <p:cNvSpPr/>
            <p:nvPr/>
          </p:nvSpPr>
          <p:spPr>
            <a:xfrm>
              <a:off x="6881812" y="5039677"/>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8" name="Google Shape;38;p29"/>
            <p:cNvSpPr/>
            <p:nvPr/>
          </p:nvSpPr>
          <p:spPr>
            <a:xfrm>
              <a:off x="6847522" y="498538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9" name="Google Shape;39;p29"/>
            <p:cNvSpPr/>
            <p:nvPr/>
          </p:nvSpPr>
          <p:spPr>
            <a:xfrm>
              <a:off x="6813231" y="4931092"/>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0" name="Google Shape;40;p29"/>
            <p:cNvSpPr/>
            <p:nvPr/>
          </p:nvSpPr>
          <p:spPr>
            <a:xfrm>
              <a:off x="6779418" y="4876324"/>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1" name="Google Shape;41;p29"/>
            <p:cNvSpPr/>
            <p:nvPr/>
          </p:nvSpPr>
          <p:spPr>
            <a:xfrm>
              <a:off x="7000874" y="5117306"/>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2" name="Google Shape;42;p29"/>
            <p:cNvSpPr/>
            <p:nvPr/>
          </p:nvSpPr>
          <p:spPr>
            <a:xfrm>
              <a:off x="6966584" y="5062538"/>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3" name="Google Shape;43;p29"/>
            <p:cNvSpPr/>
            <p:nvPr/>
          </p:nvSpPr>
          <p:spPr>
            <a:xfrm>
              <a:off x="6932293" y="5008244"/>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4" name="Google Shape;44;p29"/>
            <p:cNvSpPr/>
            <p:nvPr/>
          </p:nvSpPr>
          <p:spPr>
            <a:xfrm>
              <a:off x="6898004" y="495347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5" name="Google Shape;45;p29"/>
            <p:cNvSpPr/>
            <p:nvPr/>
          </p:nvSpPr>
          <p:spPr>
            <a:xfrm>
              <a:off x="6864190" y="4899183"/>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6" name="Google Shape;46;p29"/>
            <p:cNvSpPr/>
            <p:nvPr/>
          </p:nvSpPr>
          <p:spPr>
            <a:xfrm>
              <a:off x="6829900" y="4844891"/>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7" name="Google Shape;47;p29"/>
            <p:cNvSpPr/>
            <p:nvPr/>
          </p:nvSpPr>
          <p:spPr>
            <a:xfrm>
              <a:off x="7085647" y="5139689"/>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8" name="Google Shape;48;p29"/>
            <p:cNvSpPr/>
            <p:nvPr/>
          </p:nvSpPr>
          <p:spPr>
            <a:xfrm>
              <a:off x="7051356" y="5085397"/>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49" name="Google Shape;49;p29"/>
            <p:cNvSpPr/>
            <p:nvPr/>
          </p:nvSpPr>
          <p:spPr>
            <a:xfrm>
              <a:off x="7017067" y="503110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0" name="Google Shape;50;p29"/>
            <p:cNvSpPr/>
            <p:nvPr/>
          </p:nvSpPr>
          <p:spPr>
            <a:xfrm>
              <a:off x="6982776" y="4976336"/>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1" name="Google Shape;51;p29"/>
            <p:cNvSpPr/>
            <p:nvPr/>
          </p:nvSpPr>
          <p:spPr>
            <a:xfrm>
              <a:off x="6948962" y="4922044"/>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2" name="Google Shape;52;p29"/>
            <p:cNvSpPr/>
            <p:nvPr/>
          </p:nvSpPr>
          <p:spPr>
            <a:xfrm>
              <a:off x="6914673" y="486727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 name="Google Shape;53;p29"/>
            <p:cNvSpPr/>
            <p:nvPr/>
          </p:nvSpPr>
          <p:spPr>
            <a:xfrm>
              <a:off x="6880382" y="4812982"/>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4" name="Google Shape;54;p29"/>
            <p:cNvSpPr/>
            <p:nvPr/>
          </p:nvSpPr>
          <p:spPr>
            <a:xfrm>
              <a:off x="7136129" y="5108257"/>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5" name="Google Shape;55;p29"/>
            <p:cNvSpPr/>
            <p:nvPr/>
          </p:nvSpPr>
          <p:spPr>
            <a:xfrm>
              <a:off x="7101838" y="5053488"/>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 name="Google Shape;56;p29"/>
            <p:cNvSpPr/>
            <p:nvPr/>
          </p:nvSpPr>
          <p:spPr>
            <a:xfrm>
              <a:off x="7067549" y="499919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7" name="Google Shape;57;p29"/>
            <p:cNvSpPr/>
            <p:nvPr/>
          </p:nvSpPr>
          <p:spPr>
            <a:xfrm>
              <a:off x="7033735" y="4944904"/>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8" name="Google Shape;58;p29"/>
            <p:cNvSpPr/>
            <p:nvPr/>
          </p:nvSpPr>
          <p:spPr>
            <a:xfrm>
              <a:off x="6999445" y="489013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9" name="Google Shape;59;p29"/>
            <p:cNvSpPr/>
            <p:nvPr/>
          </p:nvSpPr>
          <p:spPr>
            <a:xfrm>
              <a:off x="6965155" y="4835842"/>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 name="Google Shape;60;p29"/>
            <p:cNvSpPr/>
            <p:nvPr/>
          </p:nvSpPr>
          <p:spPr>
            <a:xfrm>
              <a:off x="6930865" y="4781074"/>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 name="Google Shape;61;p29"/>
            <p:cNvSpPr/>
            <p:nvPr/>
          </p:nvSpPr>
          <p:spPr>
            <a:xfrm>
              <a:off x="7220901" y="5130641"/>
              <a:ext cx="41904" cy="37152"/>
            </a:xfrm>
            <a:custGeom>
              <a:rect b="b" l="l" r="r" t="t"/>
              <a:pathLst>
                <a:path extrusionOk="0" h="21600" w="21600">
                  <a:moveTo>
                    <a:pt x="10309" y="0"/>
                  </a:moveTo>
                  <a:lnTo>
                    <a:pt x="0" y="21600"/>
                  </a:lnTo>
                  <a:lnTo>
                    <a:pt x="21600" y="20215"/>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 name="Google Shape;62;p29"/>
            <p:cNvSpPr/>
            <p:nvPr/>
          </p:nvSpPr>
          <p:spPr>
            <a:xfrm>
              <a:off x="7186612" y="5076349"/>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 name="Google Shape;63;p29"/>
            <p:cNvSpPr/>
            <p:nvPr/>
          </p:nvSpPr>
          <p:spPr>
            <a:xfrm>
              <a:off x="7152322" y="5022056"/>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 name="Google Shape;64;p29"/>
            <p:cNvSpPr/>
            <p:nvPr/>
          </p:nvSpPr>
          <p:spPr>
            <a:xfrm>
              <a:off x="7118507" y="4967288"/>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 name="Google Shape;65;p29"/>
            <p:cNvSpPr/>
            <p:nvPr/>
          </p:nvSpPr>
          <p:spPr>
            <a:xfrm>
              <a:off x="7084218" y="4912994"/>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 name="Google Shape;66;p29"/>
            <p:cNvSpPr/>
            <p:nvPr/>
          </p:nvSpPr>
          <p:spPr>
            <a:xfrm>
              <a:off x="7049928" y="4858702"/>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 name="Google Shape;67;p29"/>
            <p:cNvSpPr/>
            <p:nvPr/>
          </p:nvSpPr>
          <p:spPr>
            <a:xfrm>
              <a:off x="7015637" y="4803934"/>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 name="Google Shape;68;p29"/>
            <p:cNvSpPr/>
            <p:nvPr/>
          </p:nvSpPr>
          <p:spPr>
            <a:xfrm>
              <a:off x="6981824" y="4749641"/>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 name="Google Shape;69;p29"/>
            <p:cNvSpPr/>
            <p:nvPr/>
          </p:nvSpPr>
          <p:spPr>
            <a:xfrm>
              <a:off x="7271384" y="5099208"/>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0" name="Google Shape;70;p29"/>
            <p:cNvSpPr/>
            <p:nvPr/>
          </p:nvSpPr>
          <p:spPr>
            <a:xfrm>
              <a:off x="7237093" y="5044916"/>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 name="Google Shape;71;p29"/>
            <p:cNvSpPr/>
            <p:nvPr/>
          </p:nvSpPr>
          <p:spPr>
            <a:xfrm>
              <a:off x="7202804" y="4990147"/>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2" name="Google Shape;72;p29"/>
            <p:cNvSpPr/>
            <p:nvPr/>
          </p:nvSpPr>
          <p:spPr>
            <a:xfrm>
              <a:off x="7168990" y="493585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3" name="Google Shape;73;p29"/>
            <p:cNvSpPr/>
            <p:nvPr/>
          </p:nvSpPr>
          <p:spPr>
            <a:xfrm>
              <a:off x="7134700" y="4881086"/>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 name="Google Shape;74;p29"/>
            <p:cNvSpPr/>
            <p:nvPr/>
          </p:nvSpPr>
          <p:spPr>
            <a:xfrm>
              <a:off x="7100410" y="4826794"/>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5" name="Google Shape;75;p29"/>
            <p:cNvSpPr/>
            <p:nvPr/>
          </p:nvSpPr>
          <p:spPr>
            <a:xfrm>
              <a:off x="7066597" y="4772501"/>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6" name="Google Shape;76;p29"/>
            <p:cNvSpPr/>
            <p:nvPr/>
          </p:nvSpPr>
          <p:spPr>
            <a:xfrm>
              <a:off x="7032306" y="4717732"/>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7" name="Google Shape;77;p29"/>
            <p:cNvSpPr/>
            <p:nvPr/>
          </p:nvSpPr>
          <p:spPr>
            <a:xfrm>
              <a:off x="7356156" y="5122069"/>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8" name="Google Shape;78;p29"/>
            <p:cNvSpPr/>
            <p:nvPr/>
          </p:nvSpPr>
          <p:spPr>
            <a:xfrm>
              <a:off x="7321867" y="5067300"/>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9" name="Google Shape;79;p29"/>
            <p:cNvSpPr/>
            <p:nvPr/>
          </p:nvSpPr>
          <p:spPr>
            <a:xfrm>
              <a:off x="7287576" y="5013007"/>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0" name="Google Shape;80;p29"/>
            <p:cNvSpPr/>
            <p:nvPr/>
          </p:nvSpPr>
          <p:spPr>
            <a:xfrm>
              <a:off x="7253762" y="4958714"/>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1" name="Google Shape;81;p29"/>
            <p:cNvSpPr/>
            <p:nvPr/>
          </p:nvSpPr>
          <p:spPr>
            <a:xfrm>
              <a:off x="7219473" y="490394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2" name="Google Shape;82;p29"/>
            <p:cNvSpPr/>
            <p:nvPr/>
          </p:nvSpPr>
          <p:spPr>
            <a:xfrm>
              <a:off x="7185182" y="4849653"/>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3" name="Google Shape;83;p29"/>
            <p:cNvSpPr/>
            <p:nvPr/>
          </p:nvSpPr>
          <p:spPr>
            <a:xfrm>
              <a:off x="7151368" y="4794884"/>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4" name="Google Shape;84;p29"/>
            <p:cNvSpPr/>
            <p:nvPr/>
          </p:nvSpPr>
          <p:spPr>
            <a:xfrm>
              <a:off x="7117079" y="4740593"/>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5" name="Google Shape;85;p29"/>
            <p:cNvSpPr/>
            <p:nvPr/>
          </p:nvSpPr>
          <p:spPr>
            <a:xfrm>
              <a:off x="7082788" y="4686299"/>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6" name="Google Shape;86;p29"/>
            <p:cNvSpPr/>
            <p:nvPr/>
          </p:nvSpPr>
          <p:spPr>
            <a:xfrm>
              <a:off x="7406638" y="5090160"/>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7" name="Google Shape;87;p29"/>
            <p:cNvSpPr/>
            <p:nvPr/>
          </p:nvSpPr>
          <p:spPr>
            <a:xfrm>
              <a:off x="7372349" y="5035867"/>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8" name="Google Shape;88;p29"/>
            <p:cNvSpPr/>
            <p:nvPr/>
          </p:nvSpPr>
          <p:spPr>
            <a:xfrm>
              <a:off x="7338535" y="4981099"/>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89" name="Google Shape;89;p29"/>
            <p:cNvSpPr/>
            <p:nvPr/>
          </p:nvSpPr>
          <p:spPr>
            <a:xfrm>
              <a:off x="7304245" y="4926806"/>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0" name="Google Shape;90;p29"/>
            <p:cNvSpPr/>
            <p:nvPr/>
          </p:nvSpPr>
          <p:spPr>
            <a:xfrm>
              <a:off x="7269955" y="4872513"/>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1" name="Google Shape;91;p29"/>
            <p:cNvSpPr/>
            <p:nvPr/>
          </p:nvSpPr>
          <p:spPr>
            <a:xfrm>
              <a:off x="7235665" y="4817744"/>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2" name="Google Shape;92;p29"/>
            <p:cNvSpPr/>
            <p:nvPr/>
          </p:nvSpPr>
          <p:spPr>
            <a:xfrm>
              <a:off x="7201851" y="4763452"/>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3" name="Google Shape;93;p29"/>
            <p:cNvSpPr/>
            <p:nvPr/>
          </p:nvSpPr>
          <p:spPr>
            <a:xfrm>
              <a:off x="7167562" y="4708683"/>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4" name="Google Shape;94;p29"/>
            <p:cNvSpPr/>
            <p:nvPr/>
          </p:nvSpPr>
          <p:spPr>
            <a:xfrm>
              <a:off x="7133272" y="4654390"/>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5" name="Google Shape;95;p29"/>
            <p:cNvSpPr/>
            <p:nvPr/>
          </p:nvSpPr>
          <p:spPr>
            <a:xfrm>
              <a:off x="7457122" y="5058250"/>
              <a:ext cx="41904" cy="37152"/>
            </a:xfrm>
            <a:custGeom>
              <a:rect b="b" l="l" r="r" t="t"/>
              <a:pathLst>
                <a:path extrusionOk="0" h="21600" w="21600">
                  <a:moveTo>
                    <a:pt x="10555" y="0"/>
                  </a:moveTo>
                  <a:lnTo>
                    <a:pt x="0" y="21600"/>
                  </a:lnTo>
                  <a:lnTo>
                    <a:pt x="21600" y="20215"/>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6" name="Google Shape;96;p29"/>
            <p:cNvSpPr/>
            <p:nvPr/>
          </p:nvSpPr>
          <p:spPr>
            <a:xfrm>
              <a:off x="7423307" y="5003958"/>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7" name="Google Shape;97;p29"/>
            <p:cNvSpPr/>
            <p:nvPr/>
          </p:nvSpPr>
          <p:spPr>
            <a:xfrm>
              <a:off x="7389018" y="4949666"/>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8" name="Google Shape;98;p29"/>
            <p:cNvSpPr/>
            <p:nvPr/>
          </p:nvSpPr>
          <p:spPr>
            <a:xfrm>
              <a:off x="7354728" y="4894898"/>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99" name="Google Shape;99;p29"/>
            <p:cNvSpPr/>
            <p:nvPr/>
          </p:nvSpPr>
          <p:spPr>
            <a:xfrm>
              <a:off x="7320437" y="484060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00" name="Google Shape;100;p29"/>
            <p:cNvSpPr/>
            <p:nvPr/>
          </p:nvSpPr>
          <p:spPr>
            <a:xfrm>
              <a:off x="7286624" y="4786313"/>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01" name="Google Shape;101;p29"/>
            <p:cNvSpPr/>
            <p:nvPr/>
          </p:nvSpPr>
          <p:spPr>
            <a:xfrm>
              <a:off x="7252334" y="4731544"/>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02" name="Google Shape;102;p29"/>
            <p:cNvSpPr/>
            <p:nvPr/>
          </p:nvSpPr>
          <p:spPr>
            <a:xfrm>
              <a:off x="7218043" y="4677250"/>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03" name="Google Shape;103;p29"/>
            <p:cNvSpPr/>
            <p:nvPr/>
          </p:nvSpPr>
          <p:spPr>
            <a:xfrm>
              <a:off x="7184230" y="4622481"/>
              <a:ext cx="41904" cy="36666"/>
            </a:xfrm>
            <a:custGeom>
              <a:rect b="b" l="l" r="r" t="t"/>
              <a:pathLst>
                <a:path extrusionOk="0" h="21600" w="21600">
                  <a:moveTo>
                    <a:pt x="10309" y="0"/>
                  </a:moveTo>
                  <a:lnTo>
                    <a:pt x="0" y="21600"/>
                  </a:lnTo>
                  <a:lnTo>
                    <a:pt x="21600" y="20478"/>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04" name="Google Shape;104;p29"/>
            <p:cNvSpPr/>
            <p:nvPr/>
          </p:nvSpPr>
          <p:spPr>
            <a:xfrm>
              <a:off x="7508080" y="5026819"/>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05" name="Google Shape;105;p29"/>
            <p:cNvSpPr/>
            <p:nvPr/>
          </p:nvSpPr>
          <p:spPr>
            <a:xfrm>
              <a:off x="7473791" y="497252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06" name="Google Shape;106;p29"/>
            <p:cNvSpPr/>
            <p:nvPr/>
          </p:nvSpPr>
          <p:spPr>
            <a:xfrm>
              <a:off x="7439500" y="4917757"/>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07" name="Google Shape;107;p29"/>
            <p:cNvSpPr/>
            <p:nvPr/>
          </p:nvSpPr>
          <p:spPr>
            <a:xfrm>
              <a:off x="7405210" y="4863465"/>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08" name="Google Shape;108;p29"/>
            <p:cNvSpPr/>
            <p:nvPr/>
          </p:nvSpPr>
          <p:spPr>
            <a:xfrm>
              <a:off x="7371397" y="4808696"/>
              <a:ext cx="41904" cy="36666"/>
            </a:xfrm>
            <a:custGeom>
              <a:rect b="b" l="l" r="r" t="t"/>
              <a:pathLst>
                <a:path extrusionOk="0" h="21600" w="21600">
                  <a:moveTo>
                    <a:pt x="10309"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09" name="Google Shape;109;p29"/>
            <p:cNvSpPr/>
            <p:nvPr/>
          </p:nvSpPr>
          <p:spPr>
            <a:xfrm>
              <a:off x="7337106" y="4754403"/>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10" name="Google Shape;110;p29"/>
            <p:cNvSpPr/>
            <p:nvPr/>
          </p:nvSpPr>
          <p:spPr>
            <a:xfrm>
              <a:off x="7302817" y="4700111"/>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11" name="Google Shape;111;p29"/>
            <p:cNvSpPr/>
            <p:nvPr/>
          </p:nvSpPr>
          <p:spPr>
            <a:xfrm>
              <a:off x="7268526" y="4645342"/>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12" name="Google Shape;112;p29"/>
            <p:cNvSpPr/>
            <p:nvPr/>
          </p:nvSpPr>
          <p:spPr>
            <a:xfrm>
              <a:off x="7234712" y="4591049"/>
              <a:ext cx="41904" cy="36666"/>
            </a:xfrm>
            <a:custGeom>
              <a:rect b="b" l="l" r="r" t="t"/>
              <a:pathLst>
                <a:path extrusionOk="0" h="21600" w="21600">
                  <a:moveTo>
                    <a:pt x="10555" y="0"/>
                  </a:moveTo>
                  <a:lnTo>
                    <a:pt x="0" y="21600"/>
                  </a:lnTo>
                  <a:lnTo>
                    <a:pt x="21600" y="20197"/>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113" name="Google Shape;113;p29"/>
          <p:cNvSpPr txBox="1"/>
          <p:nvPr>
            <p:ph type="ctrTitle"/>
          </p:nvPr>
        </p:nvSpPr>
        <p:spPr>
          <a:xfrm>
            <a:off x="489100" y="1855563"/>
            <a:ext cx="3668700" cy="11598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4000"/>
              <a:buNone/>
              <a:defRPr sz="4000"/>
            </a:lvl1pPr>
            <a:lvl2pPr lvl="1" algn="l">
              <a:lnSpc>
                <a:spcPct val="90000"/>
              </a:lnSpc>
              <a:spcBef>
                <a:spcPts val="0"/>
              </a:spcBef>
              <a:spcAft>
                <a:spcPts val="0"/>
              </a:spcAft>
              <a:buSzPts val="4000"/>
              <a:buNone/>
              <a:defRPr sz="4000"/>
            </a:lvl2pPr>
            <a:lvl3pPr lvl="2" algn="l">
              <a:lnSpc>
                <a:spcPct val="90000"/>
              </a:lnSpc>
              <a:spcBef>
                <a:spcPts val="0"/>
              </a:spcBef>
              <a:spcAft>
                <a:spcPts val="0"/>
              </a:spcAft>
              <a:buSzPts val="4000"/>
              <a:buNone/>
              <a:defRPr sz="4000"/>
            </a:lvl3pPr>
            <a:lvl4pPr lvl="3" algn="l">
              <a:lnSpc>
                <a:spcPct val="90000"/>
              </a:lnSpc>
              <a:spcBef>
                <a:spcPts val="0"/>
              </a:spcBef>
              <a:spcAft>
                <a:spcPts val="0"/>
              </a:spcAft>
              <a:buSzPts val="4000"/>
              <a:buNone/>
              <a:defRPr sz="4000"/>
            </a:lvl4pPr>
            <a:lvl5pPr lvl="4" algn="l">
              <a:lnSpc>
                <a:spcPct val="90000"/>
              </a:lnSpc>
              <a:spcBef>
                <a:spcPts val="0"/>
              </a:spcBef>
              <a:spcAft>
                <a:spcPts val="0"/>
              </a:spcAft>
              <a:buSzPts val="4000"/>
              <a:buNone/>
              <a:defRPr sz="4000"/>
            </a:lvl5pPr>
            <a:lvl6pPr lvl="5" algn="l">
              <a:lnSpc>
                <a:spcPct val="90000"/>
              </a:lnSpc>
              <a:spcBef>
                <a:spcPts val="0"/>
              </a:spcBef>
              <a:spcAft>
                <a:spcPts val="0"/>
              </a:spcAft>
              <a:buSzPts val="4000"/>
              <a:buNone/>
              <a:defRPr sz="4000"/>
            </a:lvl6pPr>
            <a:lvl7pPr lvl="6" algn="l">
              <a:lnSpc>
                <a:spcPct val="90000"/>
              </a:lnSpc>
              <a:spcBef>
                <a:spcPts val="0"/>
              </a:spcBef>
              <a:spcAft>
                <a:spcPts val="0"/>
              </a:spcAft>
              <a:buSzPts val="4000"/>
              <a:buNone/>
              <a:defRPr sz="4000"/>
            </a:lvl7pPr>
            <a:lvl8pPr lvl="7" algn="l">
              <a:lnSpc>
                <a:spcPct val="90000"/>
              </a:lnSpc>
              <a:spcBef>
                <a:spcPts val="0"/>
              </a:spcBef>
              <a:spcAft>
                <a:spcPts val="0"/>
              </a:spcAft>
              <a:buSzPts val="4000"/>
              <a:buNone/>
              <a:defRPr sz="4000"/>
            </a:lvl8pPr>
            <a:lvl9pPr lvl="8" algn="l">
              <a:lnSpc>
                <a:spcPct val="90000"/>
              </a:lnSpc>
              <a:spcBef>
                <a:spcPts val="0"/>
              </a:spcBef>
              <a:spcAft>
                <a:spcPts val="0"/>
              </a:spcAft>
              <a:buSzPts val="4000"/>
              <a:buNone/>
              <a:defRPr sz="4000"/>
            </a:lvl9pPr>
          </a:lstStyle>
          <a:p/>
        </p:txBody>
      </p:sp>
      <p:sp>
        <p:nvSpPr>
          <p:cNvPr id="114" name="Google Shape;114;p29"/>
          <p:cNvSpPr txBox="1"/>
          <p:nvPr>
            <p:ph idx="1" type="subTitle"/>
          </p:nvPr>
        </p:nvSpPr>
        <p:spPr>
          <a:xfrm>
            <a:off x="489100" y="3036075"/>
            <a:ext cx="3243600" cy="355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800"/>
              <a:buNone/>
              <a:defRPr sz="1800">
                <a:solidFill>
                  <a:schemeClr val="accent2"/>
                </a:solidFill>
              </a:defRPr>
            </a:lvl1pPr>
            <a:lvl2pPr lvl="1" algn="l">
              <a:lnSpc>
                <a:spcPct val="100000"/>
              </a:lnSpc>
              <a:spcBef>
                <a:spcPts val="1000"/>
              </a:spcBef>
              <a:spcAft>
                <a:spcPts val="0"/>
              </a:spcAft>
              <a:buClr>
                <a:schemeClr val="accent2"/>
              </a:buClr>
              <a:buSzPts val="2400"/>
              <a:buNone/>
              <a:defRPr>
                <a:solidFill>
                  <a:schemeClr val="accent2"/>
                </a:solidFill>
              </a:defRPr>
            </a:lvl2pPr>
            <a:lvl3pPr lvl="2" algn="l">
              <a:lnSpc>
                <a:spcPct val="100000"/>
              </a:lnSpc>
              <a:spcBef>
                <a:spcPts val="1000"/>
              </a:spcBef>
              <a:spcAft>
                <a:spcPts val="0"/>
              </a:spcAft>
              <a:buClr>
                <a:schemeClr val="accent2"/>
              </a:buClr>
              <a:buSzPts val="2400"/>
              <a:buNone/>
              <a:defRPr>
                <a:solidFill>
                  <a:schemeClr val="accent2"/>
                </a:solidFill>
              </a:defRPr>
            </a:lvl3pPr>
            <a:lvl4pPr lvl="3" algn="l">
              <a:lnSpc>
                <a:spcPct val="100000"/>
              </a:lnSpc>
              <a:spcBef>
                <a:spcPts val="1000"/>
              </a:spcBef>
              <a:spcAft>
                <a:spcPts val="0"/>
              </a:spcAft>
              <a:buClr>
                <a:schemeClr val="accent2"/>
              </a:buClr>
              <a:buSzPts val="2400"/>
              <a:buNone/>
              <a:defRPr>
                <a:solidFill>
                  <a:schemeClr val="accent2"/>
                </a:solidFill>
              </a:defRPr>
            </a:lvl4pPr>
            <a:lvl5pPr lvl="4" algn="l">
              <a:lnSpc>
                <a:spcPct val="100000"/>
              </a:lnSpc>
              <a:spcBef>
                <a:spcPts val="1000"/>
              </a:spcBef>
              <a:spcAft>
                <a:spcPts val="0"/>
              </a:spcAft>
              <a:buClr>
                <a:schemeClr val="accent2"/>
              </a:buClr>
              <a:buSzPts val="2400"/>
              <a:buNone/>
              <a:defRPr>
                <a:solidFill>
                  <a:schemeClr val="accent2"/>
                </a:solidFill>
              </a:defRPr>
            </a:lvl5pPr>
            <a:lvl6pPr lvl="5" algn="l">
              <a:lnSpc>
                <a:spcPct val="100000"/>
              </a:lnSpc>
              <a:spcBef>
                <a:spcPts val="1000"/>
              </a:spcBef>
              <a:spcAft>
                <a:spcPts val="0"/>
              </a:spcAft>
              <a:buClr>
                <a:schemeClr val="accent2"/>
              </a:buClr>
              <a:buSzPts val="2400"/>
              <a:buNone/>
              <a:defRPr>
                <a:solidFill>
                  <a:schemeClr val="accent2"/>
                </a:solidFill>
              </a:defRPr>
            </a:lvl6pPr>
            <a:lvl7pPr lvl="6" algn="l">
              <a:lnSpc>
                <a:spcPct val="100000"/>
              </a:lnSpc>
              <a:spcBef>
                <a:spcPts val="1000"/>
              </a:spcBef>
              <a:spcAft>
                <a:spcPts val="0"/>
              </a:spcAft>
              <a:buClr>
                <a:schemeClr val="accent2"/>
              </a:buClr>
              <a:buSzPts val="2400"/>
              <a:buNone/>
              <a:defRPr>
                <a:solidFill>
                  <a:schemeClr val="accent2"/>
                </a:solidFill>
              </a:defRPr>
            </a:lvl7pPr>
            <a:lvl8pPr lvl="7" algn="l">
              <a:lnSpc>
                <a:spcPct val="100000"/>
              </a:lnSpc>
              <a:spcBef>
                <a:spcPts val="1000"/>
              </a:spcBef>
              <a:spcAft>
                <a:spcPts val="0"/>
              </a:spcAft>
              <a:buClr>
                <a:schemeClr val="accent2"/>
              </a:buClr>
              <a:buSzPts val="2400"/>
              <a:buNone/>
              <a:defRPr>
                <a:solidFill>
                  <a:schemeClr val="accent2"/>
                </a:solidFill>
              </a:defRPr>
            </a:lvl8pPr>
            <a:lvl9pPr lvl="8" algn="l">
              <a:lnSpc>
                <a:spcPct val="100000"/>
              </a:lnSpc>
              <a:spcBef>
                <a:spcPts val="1000"/>
              </a:spcBef>
              <a:spcAft>
                <a:spcPts val="1000"/>
              </a:spcAft>
              <a:buClr>
                <a:schemeClr val="accent2"/>
              </a:buClr>
              <a:buSzPts val="2400"/>
              <a:buNone/>
              <a:defRPr>
                <a:solidFill>
                  <a:schemeClr val="accent2"/>
                </a:solidFill>
              </a:defRPr>
            </a:lvl9pPr>
          </a:lstStyle>
          <a:p/>
        </p:txBody>
      </p:sp>
      <p:sp>
        <p:nvSpPr>
          <p:cNvPr id="115" name="Google Shape;115;p29"/>
          <p:cNvSpPr txBox="1"/>
          <p:nvPr/>
        </p:nvSpPr>
        <p:spPr>
          <a:xfrm>
            <a:off x="1090601" y="4866975"/>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en" sz="1400" u="none" cap="none" strike="noStrike">
                <a:solidFill>
                  <a:schemeClr val="dk1"/>
                </a:solidFill>
                <a:latin typeface="Viga"/>
                <a:ea typeface="Viga"/>
                <a:cs typeface="Viga"/>
                <a:sym typeface="Viga"/>
              </a:rPr>
              <a:t>@EducateIN</a:t>
            </a:r>
            <a:endParaRPr b="1" i="0" sz="1400" u="none" cap="none" strike="noStrike">
              <a:solidFill>
                <a:schemeClr val="dk1"/>
              </a:solidFill>
              <a:latin typeface="Viga"/>
              <a:ea typeface="Viga"/>
              <a:cs typeface="Viga"/>
              <a:sym typeface="Viga"/>
            </a:endParaRPr>
          </a:p>
        </p:txBody>
      </p:sp>
      <p:pic>
        <p:nvPicPr>
          <p:cNvPr id="116" name="Google Shape;116;p29"/>
          <p:cNvPicPr preferRelativeResize="0"/>
          <p:nvPr/>
        </p:nvPicPr>
        <p:blipFill rotWithShape="1">
          <a:blip r:embed="rId2">
            <a:alphaModFix/>
          </a:blip>
          <a:srcRect b="0" l="0" r="0" t="0"/>
          <a:stretch/>
        </p:blipFill>
        <p:spPr>
          <a:xfrm>
            <a:off x="844399" y="4906625"/>
            <a:ext cx="294053" cy="256725"/>
          </a:xfrm>
          <a:prstGeom prst="rect">
            <a:avLst/>
          </a:prstGeom>
          <a:noFill/>
          <a:ln>
            <a:noFill/>
          </a:ln>
        </p:spPr>
      </p:pic>
      <p:sp>
        <p:nvSpPr>
          <p:cNvPr id="117" name="Google Shape;117;p29"/>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668" name="Shape 668"/>
        <p:cNvGrpSpPr/>
        <p:nvPr/>
      </p:nvGrpSpPr>
      <p:grpSpPr>
        <a:xfrm>
          <a:off x="0" y="0"/>
          <a:ext cx="0" cy="0"/>
          <a:chOff x="0" y="0"/>
          <a:chExt cx="0" cy="0"/>
        </a:xfrm>
      </p:grpSpPr>
      <p:sp>
        <p:nvSpPr>
          <p:cNvPr id="669" name="Google Shape;669;p40"/>
          <p:cNvSpPr/>
          <p:nvPr/>
        </p:nvSpPr>
        <p:spPr>
          <a:xfrm>
            <a:off x="-975" y="4688627"/>
            <a:ext cx="8138178" cy="454842"/>
          </a:xfrm>
          <a:custGeom>
            <a:rect b="b" l="l" r="r" t="t"/>
            <a:pathLst>
              <a:path extrusionOk="0" h="21600" w="21600">
                <a:moveTo>
                  <a:pt x="0" y="0"/>
                </a:moveTo>
                <a:lnTo>
                  <a:pt x="0" y="21600"/>
                </a:lnTo>
                <a:lnTo>
                  <a:pt x="21600" y="19837"/>
                </a:lnTo>
                <a:close/>
              </a:path>
            </a:pathLst>
          </a:custGeom>
          <a:solidFill>
            <a:schemeClr val="l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0" name="Google Shape;670;p40"/>
          <p:cNvSpPr/>
          <p:nvPr/>
        </p:nvSpPr>
        <p:spPr>
          <a:xfrm>
            <a:off x="1000" y="4774400"/>
            <a:ext cx="9143982" cy="368604"/>
          </a:xfrm>
          <a:custGeom>
            <a:rect b="b" l="l" r="r" t="t"/>
            <a:pathLst>
              <a:path extrusionOk="0" h="21600" w="21600">
                <a:moveTo>
                  <a:pt x="0" y="0"/>
                </a:moveTo>
                <a:lnTo>
                  <a:pt x="0" y="21600"/>
                </a:lnTo>
                <a:lnTo>
                  <a:pt x="21600" y="21600"/>
                </a:lnTo>
                <a:close/>
              </a:path>
            </a:pathLst>
          </a:custGeom>
          <a:gradFill>
            <a:gsLst>
              <a:gs pos="0">
                <a:schemeClr val="accent2"/>
              </a:gs>
              <a:gs pos="100000">
                <a:schemeClr val="accent1"/>
              </a:gs>
            </a:gsLst>
            <a:lin ang="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1" name="Google Shape;671;p40"/>
          <p:cNvSpPr txBox="1"/>
          <p:nvPr/>
        </p:nvSpPr>
        <p:spPr>
          <a:xfrm>
            <a:off x="304376" y="4810513"/>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1600"/>
              <a:buFont typeface="Arial"/>
              <a:buNone/>
            </a:pPr>
            <a:r>
              <a:rPr b="0" i="0" lang="en" sz="1600" u="none" cap="none" strike="noStrike">
                <a:solidFill>
                  <a:schemeClr val="dk1"/>
                </a:solidFill>
                <a:latin typeface="Bebas Neue"/>
                <a:ea typeface="Bebas Neue"/>
                <a:cs typeface="Bebas Neue"/>
                <a:sym typeface="Bebas Neue"/>
              </a:rPr>
              <a:t>@educatein</a:t>
            </a:r>
            <a:endParaRPr b="0" i="0" sz="1600" u="none" cap="none" strike="noStrike">
              <a:solidFill>
                <a:schemeClr val="dk1"/>
              </a:solidFill>
              <a:latin typeface="Bebas Neue"/>
              <a:ea typeface="Bebas Neue"/>
              <a:cs typeface="Bebas Neue"/>
              <a:sym typeface="Bebas Neue"/>
            </a:endParaRPr>
          </a:p>
        </p:txBody>
      </p:sp>
      <p:pic>
        <p:nvPicPr>
          <p:cNvPr id="672" name="Google Shape;672;p40"/>
          <p:cNvPicPr preferRelativeResize="0"/>
          <p:nvPr/>
        </p:nvPicPr>
        <p:blipFill rotWithShape="1">
          <a:blip r:embed="rId2">
            <a:alphaModFix/>
          </a:blip>
          <a:srcRect b="0" l="0" r="0" t="0"/>
          <a:stretch/>
        </p:blipFill>
        <p:spPr>
          <a:xfrm>
            <a:off x="58174" y="4850163"/>
            <a:ext cx="294053" cy="256725"/>
          </a:xfrm>
          <a:prstGeom prst="rect">
            <a:avLst/>
          </a:prstGeom>
          <a:noFill/>
          <a:ln>
            <a:noFill/>
          </a:ln>
        </p:spPr>
      </p:pic>
      <p:sp>
        <p:nvSpPr>
          <p:cNvPr id="673" name="Google Shape;673;p40"/>
          <p:cNvSpPr/>
          <p:nvPr/>
        </p:nvSpPr>
        <p:spPr>
          <a:xfrm>
            <a:off x="0" y="511492"/>
            <a:ext cx="6746544" cy="682452"/>
          </a:xfrm>
          <a:custGeom>
            <a:rect b="b" l="l" r="r" t="t"/>
            <a:pathLst>
              <a:path extrusionOk="0" h="21600" w="21600">
                <a:moveTo>
                  <a:pt x="0" y="0"/>
                </a:moveTo>
                <a:lnTo>
                  <a:pt x="0" y="21600"/>
                </a:lnTo>
                <a:lnTo>
                  <a:pt x="18102"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4" name="Google Shape;674;p40"/>
          <p:cNvSpPr/>
          <p:nvPr/>
        </p:nvSpPr>
        <p:spPr>
          <a:xfrm>
            <a:off x="8547257" y="-2"/>
            <a:ext cx="561492" cy="355266"/>
          </a:xfrm>
          <a:custGeom>
            <a:rect b="b" l="l" r="r" t="t"/>
            <a:pathLst>
              <a:path extrusionOk="0" h="21600" w="21600">
                <a:moveTo>
                  <a:pt x="0" y="21600"/>
                </a:moveTo>
                <a:lnTo>
                  <a:pt x="21600" y="0"/>
                </a:lnTo>
                <a:lnTo>
                  <a:pt x="1918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5" name="Google Shape;675;p40"/>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6" name="Google Shape;676;p40"/>
          <p:cNvSpPr/>
          <p:nvPr/>
        </p:nvSpPr>
        <p:spPr>
          <a:xfrm>
            <a:off x="7199947" y="-1"/>
            <a:ext cx="782460" cy="454842"/>
          </a:xfrm>
          <a:custGeom>
            <a:rect b="b" l="l" r="r" t="t"/>
            <a:pathLst>
              <a:path extrusionOk="0" h="21600" w="21600">
                <a:moveTo>
                  <a:pt x="16262" y="0"/>
                </a:moveTo>
                <a:lnTo>
                  <a:pt x="0" y="21600"/>
                </a:lnTo>
                <a:lnTo>
                  <a:pt x="21600"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7" name="Google Shape;677;p40"/>
          <p:cNvSpPr/>
          <p:nvPr/>
        </p:nvSpPr>
        <p:spPr>
          <a:xfrm>
            <a:off x="8238172" y="65244"/>
            <a:ext cx="905850" cy="637686"/>
          </a:xfrm>
          <a:custGeom>
            <a:rect b="b" l="l" r="r" t="t"/>
            <a:pathLst>
              <a:path extrusionOk="0" h="21600" w="21600">
                <a:moveTo>
                  <a:pt x="21600" y="1920"/>
                </a:moveTo>
                <a:lnTo>
                  <a:pt x="21600" y="0"/>
                </a:lnTo>
                <a:lnTo>
                  <a:pt x="0" y="2160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8" name="Google Shape;678;p40"/>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79" name="Google Shape;679;p40"/>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0" name="Google Shape;680;p40"/>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1" name="Google Shape;681;p40"/>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2" name="Google Shape;682;p40"/>
          <p:cNvSpPr/>
          <p:nvPr/>
        </p:nvSpPr>
        <p:spPr>
          <a:xfrm>
            <a:off x="7222331" y="-2"/>
            <a:ext cx="1309662" cy="849150"/>
          </a:xfrm>
          <a:custGeom>
            <a:rect b="b" l="l" r="r" t="t"/>
            <a:pathLst>
              <a:path extrusionOk="0" h="21600" w="21600">
                <a:moveTo>
                  <a:pt x="0" y="21600"/>
                </a:moveTo>
                <a:lnTo>
                  <a:pt x="21600" y="0"/>
                </a:lnTo>
                <a:lnTo>
                  <a:pt x="2009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3" name="Google Shape;683;p40"/>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4" name="Google Shape;684;p40"/>
          <p:cNvSpPr/>
          <p:nvPr/>
        </p:nvSpPr>
        <p:spPr>
          <a:xfrm>
            <a:off x="575219" y="4990986"/>
            <a:ext cx="219456" cy="152550"/>
          </a:xfrm>
          <a:custGeom>
            <a:rect b="b" l="l" r="r" t="t"/>
            <a:pathLst>
              <a:path extrusionOk="0" h="21600" w="21600">
                <a:moveTo>
                  <a:pt x="21600" y="0"/>
                </a:moveTo>
                <a:lnTo>
                  <a:pt x="0" y="21600"/>
                </a:lnTo>
                <a:lnTo>
                  <a:pt x="1497" y="2160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5" name="Google Shape;685;p40"/>
          <p:cNvSpPr/>
          <p:nvPr/>
        </p:nvSpPr>
        <p:spPr>
          <a:xfrm>
            <a:off x="9150181" y="4228344"/>
            <a:ext cx="40554" cy="38502"/>
          </a:xfrm>
          <a:custGeom>
            <a:rect b="b" l="l" r="r" t="t"/>
            <a:pathLst>
              <a:path extrusionOk="0" h="21600" w="21600">
                <a:moveTo>
                  <a:pt x="15858" y="0"/>
                </a:moveTo>
                <a:lnTo>
                  <a:pt x="0" y="16416"/>
                </a:lnTo>
                <a:lnTo>
                  <a:pt x="21600" y="21600"/>
                </a:lnTo>
                <a:close/>
              </a:path>
            </a:pathLst>
          </a:custGeom>
          <a:solidFill>
            <a:srgbClr val="72727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86" name="Google Shape;686;p40"/>
          <p:cNvSpPr txBox="1"/>
          <p:nvPr>
            <p:ph type="title"/>
          </p:nvPr>
        </p:nvSpPr>
        <p:spPr>
          <a:xfrm>
            <a:off x="616200" y="511500"/>
            <a:ext cx="5262600" cy="682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2800"/>
              <a:buNone/>
              <a:defRPr/>
            </a:lvl1pPr>
            <a:lvl2pPr lvl="1" algn="l">
              <a:lnSpc>
                <a:spcPct val="90000"/>
              </a:lnSpc>
              <a:spcBef>
                <a:spcPts val="0"/>
              </a:spcBef>
              <a:spcAft>
                <a:spcPts val="0"/>
              </a:spcAft>
              <a:buSzPts val="2800"/>
              <a:buNone/>
              <a:defRPr/>
            </a:lvl2pPr>
            <a:lvl3pPr lvl="2" algn="l">
              <a:lnSpc>
                <a:spcPct val="90000"/>
              </a:lnSpc>
              <a:spcBef>
                <a:spcPts val="0"/>
              </a:spcBef>
              <a:spcAft>
                <a:spcPts val="0"/>
              </a:spcAft>
              <a:buSzPts val="2800"/>
              <a:buNone/>
              <a:defRPr/>
            </a:lvl3pPr>
            <a:lvl4pPr lvl="3" algn="l">
              <a:lnSpc>
                <a:spcPct val="90000"/>
              </a:lnSpc>
              <a:spcBef>
                <a:spcPts val="0"/>
              </a:spcBef>
              <a:spcAft>
                <a:spcPts val="0"/>
              </a:spcAft>
              <a:buSzPts val="2800"/>
              <a:buNone/>
              <a:defRPr/>
            </a:lvl4pPr>
            <a:lvl5pPr lvl="4" algn="l">
              <a:lnSpc>
                <a:spcPct val="90000"/>
              </a:lnSpc>
              <a:spcBef>
                <a:spcPts val="0"/>
              </a:spcBef>
              <a:spcAft>
                <a:spcPts val="0"/>
              </a:spcAft>
              <a:buSzPts val="2800"/>
              <a:buNone/>
              <a:defRPr/>
            </a:lvl5pPr>
            <a:lvl6pPr lvl="5" algn="l">
              <a:lnSpc>
                <a:spcPct val="90000"/>
              </a:lnSpc>
              <a:spcBef>
                <a:spcPts val="0"/>
              </a:spcBef>
              <a:spcAft>
                <a:spcPts val="0"/>
              </a:spcAft>
              <a:buSzPts val="2800"/>
              <a:buNone/>
              <a:defRPr/>
            </a:lvl6pPr>
            <a:lvl7pPr lvl="6" algn="l">
              <a:lnSpc>
                <a:spcPct val="90000"/>
              </a:lnSpc>
              <a:spcBef>
                <a:spcPts val="0"/>
              </a:spcBef>
              <a:spcAft>
                <a:spcPts val="0"/>
              </a:spcAft>
              <a:buSzPts val="2800"/>
              <a:buNone/>
              <a:defRPr/>
            </a:lvl7pPr>
            <a:lvl8pPr lvl="7" algn="l">
              <a:lnSpc>
                <a:spcPct val="90000"/>
              </a:lnSpc>
              <a:spcBef>
                <a:spcPts val="0"/>
              </a:spcBef>
              <a:spcAft>
                <a:spcPts val="0"/>
              </a:spcAft>
              <a:buSzPts val="2800"/>
              <a:buNone/>
              <a:defRPr/>
            </a:lvl8pPr>
            <a:lvl9pPr lvl="8" algn="l">
              <a:lnSpc>
                <a:spcPct val="90000"/>
              </a:lnSpc>
              <a:spcBef>
                <a:spcPts val="0"/>
              </a:spcBef>
              <a:spcAft>
                <a:spcPts val="0"/>
              </a:spcAft>
              <a:buSzPts val="2800"/>
              <a:buNone/>
              <a:defRPr/>
            </a:lvl9pPr>
          </a:lstStyle>
          <a:p/>
        </p:txBody>
      </p:sp>
      <p:sp>
        <p:nvSpPr>
          <p:cNvPr id="687" name="Google Shape;687;p40"/>
          <p:cNvSpPr txBox="1"/>
          <p:nvPr>
            <p:ph idx="1" type="body"/>
          </p:nvPr>
        </p:nvSpPr>
        <p:spPr>
          <a:xfrm>
            <a:off x="855400" y="1418300"/>
            <a:ext cx="2101800" cy="29343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SzPts val="1800"/>
              <a:buChar char="▰"/>
              <a:defRPr sz="1800"/>
            </a:lvl1pPr>
            <a:lvl2pPr indent="-342900" lvl="1" marL="914400" algn="l">
              <a:lnSpc>
                <a:spcPct val="100000"/>
              </a:lnSpc>
              <a:spcBef>
                <a:spcPts val="1000"/>
              </a:spcBef>
              <a:spcAft>
                <a:spcPts val="0"/>
              </a:spcAft>
              <a:buSzPts val="1800"/>
              <a:buChar char="▱"/>
              <a:defRPr sz="1800"/>
            </a:lvl2pPr>
            <a:lvl3pPr indent="-342900" lvl="2" marL="1371600" algn="l">
              <a:lnSpc>
                <a:spcPct val="100000"/>
              </a:lnSpc>
              <a:spcBef>
                <a:spcPts val="1000"/>
              </a:spcBef>
              <a:spcAft>
                <a:spcPts val="0"/>
              </a:spcAft>
              <a:buSzPts val="1800"/>
              <a:buChar char="▸"/>
              <a:defRPr sz="1800"/>
            </a:lvl3pPr>
            <a:lvl4pPr indent="-342900" lvl="3" marL="1828800" algn="l">
              <a:lnSpc>
                <a:spcPct val="100000"/>
              </a:lnSpc>
              <a:spcBef>
                <a:spcPts val="1000"/>
              </a:spcBef>
              <a:spcAft>
                <a:spcPts val="0"/>
              </a:spcAft>
              <a:buSzPts val="1800"/>
              <a:buChar char="●"/>
              <a:defRPr sz="1800"/>
            </a:lvl4pPr>
            <a:lvl5pPr indent="-342900" lvl="4" marL="2286000" algn="l">
              <a:lnSpc>
                <a:spcPct val="100000"/>
              </a:lnSpc>
              <a:spcBef>
                <a:spcPts val="1000"/>
              </a:spcBef>
              <a:spcAft>
                <a:spcPts val="0"/>
              </a:spcAft>
              <a:buSzPts val="1800"/>
              <a:buChar char="○"/>
              <a:defRPr sz="1800"/>
            </a:lvl5pPr>
            <a:lvl6pPr indent="-342900" lvl="5" marL="2743200" algn="l">
              <a:lnSpc>
                <a:spcPct val="100000"/>
              </a:lnSpc>
              <a:spcBef>
                <a:spcPts val="1000"/>
              </a:spcBef>
              <a:spcAft>
                <a:spcPts val="0"/>
              </a:spcAft>
              <a:buSzPts val="1800"/>
              <a:buChar char="■"/>
              <a:defRPr sz="1800"/>
            </a:lvl6pPr>
            <a:lvl7pPr indent="-342900" lvl="6" marL="3200400" algn="l">
              <a:lnSpc>
                <a:spcPct val="100000"/>
              </a:lnSpc>
              <a:spcBef>
                <a:spcPts val="1000"/>
              </a:spcBef>
              <a:spcAft>
                <a:spcPts val="0"/>
              </a:spcAft>
              <a:buSzPts val="1800"/>
              <a:buChar char="●"/>
              <a:defRPr sz="1800"/>
            </a:lvl7pPr>
            <a:lvl8pPr indent="-342900" lvl="7" marL="3657600" algn="l">
              <a:lnSpc>
                <a:spcPct val="100000"/>
              </a:lnSpc>
              <a:spcBef>
                <a:spcPts val="1000"/>
              </a:spcBef>
              <a:spcAft>
                <a:spcPts val="0"/>
              </a:spcAft>
              <a:buSzPts val="1800"/>
              <a:buChar char="○"/>
              <a:defRPr sz="1800"/>
            </a:lvl8pPr>
            <a:lvl9pPr indent="-342900" lvl="8" marL="4114800" algn="l">
              <a:lnSpc>
                <a:spcPct val="100000"/>
              </a:lnSpc>
              <a:spcBef>
                <a:spcPts val="1000"/>
              </a:spcBef>
              <a:spcAft>
                <a:spcPts val="1000"/>
              </a:spcAft>
              <a:buSzPts val="1800"/>
              <a:buChar char="■"/>
              <a:defRPr sz="1800"/>
            </a:lvl9pPr>
          </a:lstStyle>
          <a:p/>
        </p:txBody>
      </p:sp>
      <p:sp>
        <p:nvSpPr>
          <p:cNvPr id="688" name="Google Shape;688;p40"/>
          <p:cNvSpPr txBox="1"/>
          <p:nvPr>
            <p:ph idx="2" type="body"/>
          </p:nvPr>
        </p:nvSpPr>
        <p:spPr>
          <a:xfrm>
            <a:off x="3177788" y="1418300"/>
            <a:ext cx="2101800" cy="29343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SzPts val="1800"/>
              <a:buChar char="▰"/>
              <a:defRPr sz="1800"/>
            </a:lvl1pPr>
            <a:lvl2pPr indent="-342900" lvl="1" marL="914400" algn="l">
              <a:lnSpc>
                <a:spcPct val="100000"/>
              </a:lnSpc>
              <a:spcBef>
                <a:spcPts val="1000"/>
              </a:spcBef>
              <a:spcAft>
                <a:spcPts val="0"/>
              </a:spcAft>
              <a:buSzPts val="1800"/>
              <a:buChar char="▱"/>
              <a:defRPr sz="1800"/>
            </a:lvl2pPr>
            <a:lvl3pPr indent="-342900" lvl="2" marL="1371600" algn="l">
              <a:lnSpc>
                <a:spcPct val="100000"/>
              </a:lnSpc>
              <a:spcBef>
                <a:spcPts val="1000"/>
              </a:spcBef>
              <a:spcAft>
                <a:spcPts val="0"/>
              </a:spcAft>
              <a:buSzPts val="1800"/>
              <a:buChar char="▸"/>
              <a:defRPr sz="1800"/>
            </a:lvl3pPr>
            <a:lvl4pPr indent="-342900" lvl="3" marL="1828800" algn="l">
              <a:lnSpc>
                <a:spcPct val="100000"/>
              </a:lnSpc>
              <a:spcBef>
                <a:spcPts val="1000"/>
              </a:spcBef>
              <a:spcAft>
                <a:spcPts val="0"/>
              </a:spcAft>
              <a:buSzPts val="1800"/>
              <a:buChar char="●"/>
              <a:defRPr sz="1800"/>
            </a:lvl4pPr>
            <a:lvl5pPr indent="-342900" lvl="4" marL="2286000" algn="l">
              <a:lnSpc>
                <a:spcPct val="100000"/>
              </a:lnSpc>
              <a:spcBef>
                <a:spcPts val="1000"/>
              </a:spcBef>
              <a:spcAft>
                <a:spcPts val="0"/>
              </a:spcAft>
              <a:buSzPts val="1800"/>
              <a:buChar char="○"/>
              <a:defRPr sz="1800"/>
            </a:lvl5pPr>
            <a:lvl6pPr indent="-342900" lvl="5" marL="2743200" algn="l">
              <a:lnSpc>
                <a:spcPct val="100000"/>
              </a:lnSpc>
              <a:spcBef>
                <a:spcPts val="1000"/>
              </a:spcBef>
              <a:spcAft>
                <a:spcPts val="0"/>
              </a:spcAft>
              <a:buSzPts val="1800"/>
              <a:buChar char="■"/>
              <a:defRPr sz="1800"/>
            </a:lvl6pPr>
            <a:lvl7pPr indent="-342900" lvl="6" marL="3200400" algn="l">
              <a:lnSpc>
                <a:spcPct val="100000"/>
              </a:lnSpc>
              <a:spcBef>
                <a:spcPts val="1000"/>
              </a:spcBef>
              <a:spcAft>
                <a:spcPts val="0"/>
              </a:spcAft>
              <a:buSzPts val="1800"/>
              <a:buChar char="●"/>
              <a:defRPr sz="1800"/>
            </a:lvl7pPr>
            <a:lvl8pPr indent="-342900" lvl="7" marL="3657600" algn="l">
              <a:lnSpc>
                <a:spcPct val="100000"/>
              </a:lnSpc>
              <a:spcBef>
                <a:spcPts val="1000"/>
              </a:spcBef>
              <a:spcAft>
                <a:spcPts val="0"/>
              </a:spcAft>
              <a:buSzPts val="1800"/>
              <a:buChar char="○"/>
              <a:defRPr sz="1800"/>
            </a:lvl8pPr>
            <a:lvl9pPr indent="-342900" lvl="8" marL="4114800" algn="l">
              <a:lnSpc>
                <a:spcPct val="100000"/>
              </a:lnSpc>
              <a:spcBef>
                <a:spcPts val="1000"/>
              </a:spcBef>
              <a:spcAft>
                <a:spcPts val="1000"/>
              </a:spcAft>
              <a:buSzPts val="1800"/>
              <a:buChar char="■"/>
              <a:defRPr sz="1800"/>
            </a:lvl9pPr>
          </a:lstStyle>
          <a:p/>
        </p:txBody>
      </p:sp>
      <p:sp>
        <p:nvSpPr>
          <p:cNvPr id="689" name="Google Shape;689;p40"/>
          <p:cNvSpPr txBox="1"/>
          <p:nvPr>
            <p:ph idx="3" type="body"/>
          </p:nvPr>
        </p:nvSpPr>
        <p:spPr>
          <a:xfrm>
            <a:off x="5500177" y="1418300"/>
            <a:ext cx="2101800" cy="29343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0"/>
              </a:spcBef>
              <a:spcAft>
                <a:spcPts val="0"/>
              </a:spcAft>
              <a:buSzPts val="1800"/>
              <a:buChar char="▰"/>
              <a:defRPr sz="1800"/>
            </a:lvl1pPr>
            <a:lvl2pPr indent="-342900" lvl="1" marL="914400" algn="l">
              <a:lnSpc>
                <a:spcPct val="100000"/>
              </a:lnSpc>
              <a:spcBef>
                <a:spcPts val="1000"/>
              </a:spcBef>
              <a:spcAft>
                <a:spcPts val="0"/>
              </a:spcAft>
              <a:buSzPts val="1800"/>
              <a:buChar char="▱"/>
              <a:defRPr sz="1800"/>
            </a:lvl2pPr>
            <a:lvl3pPr indent="-342900" lvl="2" marL="1371600" algn="l">
              <a:lnSpc>
                <a:spcPct val="100000"/>
              </a:lnSpc>
              <a:spcBef>
                <a:spcPts val="1000"/>
              </a:spcBef>
              <a:spcAft>
                <a:spcPts val="0"/>
              </a:spcAft>
              <a:buSzPts val="1800"/>
              <a:buChar char="▸"/>
              <a:defRPr sz="1800"/>
            </a:lvl3pPr>
            <a:lvl4pPr indent="-342900" lvl="3" marL="1828800" algn="l">
              <a:lnSpc>
                <a:spcPct val="100000"/>
              </a:lnSpc>
              <a:spcBef>
                <a:spcPts val="1000"/>
              </a:spcBef>
              <a:spcAft>
                <a:spcPts val="0"/>
              </a:spcAft>
              <a:buSzPts val="1800"/>
              <a:buChar char="●"/>
              <a:defRPr sz="1800"/>
            </a:lvl4pPr>
            <a:lvl5pPr indent="-342900" lvl="4" marL="2286000" algn="l">
              <a:lnSpc>
                <a:spcPct val="100000"/>
              </a:lnSpc>
              <a:spcBef>
                <a:spcPts val="1000"/>
              </a:spcBef>
              <a:spcAft>
                <a:spcPts val="0"/>
              </a:spcAft>
              <a:buSzPts val="1800"/>
              <a:buChar char="○"/>
              <a:defRPr sz="1800"/>
            </a:lvl5pPr>
            <a:lvl6pPr indent="-342900" lvl="5" marL="2743200" algn="l">
              <a:lnSpc>
                <a:spcPct val="100000"/>
              </a:lnSpc>
              <a:spcBef>
                <a:spcPts val="1000"/>
              </a:spcBef>
              <a:spcAft>
                <a:spcPts val="0"/>
              </a:spcAft>
              <a:buSzPts val="1800"/>
              <a:buChar char="■"/>
              <a:defRPr sz="1800"/>
            </a:lvl6pPr>
            <a:lvl7pPr indent="-342900" lvl="6" marL="3200400" algn="l">
              <a:lnSpc>
                <a:spcPct val="100000"/>
              </a:lnSpc>
              <a:spcBef>
                <a:spcPts val="1000"/>
              </a:spcBef>
              <a:spcAft>
                <a:spcPts val="0"/>
              </a:spcAft>
              <a:buSzPts val="1800"/>
              <a:buChar char="●"/>
              <a:defRPr sz="1800"/>
            </a:lvl7pPr>
            <a:lvl8pPr indent="-342900" lvl="7" marL="3657600" algn="l">
              <a:lnSpc>
                <a:spcPct val="100000"/>
              </a:lnSpc>
              <a:spcBef>
                <a:spcPts val="1000"/>
              </a:spcBef>
              <a:spcAft>
                <a:spcPts val="0"/>
              </a:spcAft>
              <a:buSzPts val="1800"/>
              <a:buChar char="○"/>
              <a:defRPr sz="1800"/>
            </a:lvl8pPr>
            <a:lvl9pPr indent="-342900" lvl="8" marL="4114800" algn="l">
              <a:lnSpc>
                <a:spcPct val="100000"/>
              </a:lnSpc>
              <a:spcBef>
                <a:spcPts val="1000"/>
              </a:spcBef>
              <a:spcAft>
                <a:spcPts val="1000"/>
              </a:spcAft>
              <a:buSzPts val="1800"/>
              <a:buChar char="■"/>
              <a:defRPr sz="1800"/>
            </a:lvl9pPr>
          </a:lstStyle>
          <a:p/>
        </p:txBody>
      </p:sp>
      <p:sp>
        <p:nvSpPr>
          <p:cNvPr id="690" name="Google Shape;690;p40"/>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1" name="Shape 691"/>
        <p:cNvGrpSpPr/>
        <p:nvPr/>
      </p:nvGrpSpPr>
      <p:grpSpPr>
        <a:xfrm>
          <a:off x="0" y="0"/>
          <a:ext cx="0" cy="0"/>
          <a:chOff x="0" y="0"/>
          <a:chExt cx="0" cy="0"/>
        </a:xfrm>
      </p:grpSpPr>
      <p:sp>
        <p:nvSpPr>
          <p:cNvPr id="692" name="Google Shape;692;p41"/>
          <p:cNvSpPr/>
          <p:nvPr/>
        </p:nvSpPr>
        <p:spPr>
          <a:xfrm>
            <a:off x="0" y="511492"/>
            <a:ext cx="6746544" cy="682452"/>
          </a:xfrm>
          <a:custGeom>
            <a:rect b="b" l="l" r="r" t="t"/>
            <a:pathLst>
              <a:path extrusionOk="0" h="21600" w="21600">
                <a:moveTo>
                  <a:pt x="0" y="0"/>
                </a:moveTo>
                <a:lnTo>
                  <a:pt x="0" y="21600"/>
                </a:lnTo>
                <a:lnTo>
                  <a:pt x="18102"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3" name="Google Shape;693;p41"/>
          <p:cNvSpPr/>
          <p:nvPr/>
        </p:nvSpPr>
        <p:spPr>
          <a:xfrm>
            <a:off x="8547257" y="-2"/>
            <a:ext cx="561492" cy="355266"/>
          </a:xfrm>
          <a:custGeom>
            <a:rect b="b" l="l" r="r" t="t"/>
            <a:pathLst>
              <a:path extrusionOk="0" h="21600" w="21600">
                <a:moveTo>
                  <a:pt x="0" y="21600"/>
                </a:moveTo>
                <a:lnTo>
                  <a:pt x="21600" y="0"/>
                </a:lnTo>
                <a:lnTo>
                  <a:pt x="1918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4" name="Google Shape;694;p41"/>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5" name="Google Shape;695;p41"/>
          <p:cNvSpPr/>
          <p:nvPr/>
        </p:nvSpPr>
        <p:spPr>
          <a:xfrm>
            <a:off x="7199947" y="-1"/>
            <a:ext cx="782460" cy="454842"/>
          </a:xfrm>
          <a:custGeom>
            <a:rect b="b" l="l" r="r" t="t"/>
            <a:pathLst>
              <a:path extrusionOk="0" h="21600" w="21600">
                <a:moveTo>
                  <a:pt x="16262" y="0"/>
                </a:moveTo>
                <a:lnTo>
                  <a:pt x="0" y="21600"/>
                </a:lnTo>
                <a:lnTo>
                  <a:pt x="21600"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6" name="Google Shape;696;p41"/>
          <p:cNvSpPr/>
          <p:nvPr/>
        </p:nvSpPr>
        <p:spPr>
          <a:xfrm>
            <a:off x="8238172" y="65244"/>
            <a:ext cx="905850" cy="637686"/>
          </a:xfrm>
          <a:custGeom>
            <a:rect b="b" l="l" r="r" t="t"/>
            <a:pathLst>
              <a:path extrusionOk="0" h="21600" w="21600">
                <a:moveTo>
                  <a:pt x="21600" y="1920"/>
                </a:moveTo>
                <a:lnTo>
                  <a:pt x="21600" y="0"/>
                </a:lnTo>
                <a:lnTo>
                  <a:pt x="0" y="2160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7" name="Google Shape;697;p41"/>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8" name="Google Shape;698;p41"/>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99" name="Google Shape;699;p41"/>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00" name="Google Shape;700;p41"/>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01" name="Google Shape;701;p41"/>
          <p:cNvSpPr/>
          <p:nvPr/>
        </p:nvSpPr>
        <p:spPr>
          <a:xfrm>
            <a:off x="7222331" y="-2"/>
            <a:ext cx="1309662" cy="849150"/>
          </a:xfrm>
          <a:custGeom>
            <a:rect b="b" l="l" r="r" t="t"/>
            <a:pathLst>
              <a:path extrusionOk="0" h="21600" w="21600">
                <a:moveTo>
                  <a:pt x="0" y="21600"/>
                </a:moveTo>
                <a:lnTo>
                  <a:pt x="21600" y="0"/>
                </a:lnTo>
                <a:lnTo>
                  <a:pt x="2009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02" name="Google Shape;702;p41"/>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03" name="Google Shape;703;p41"/>
          <p:cNvSpPr/>
          <p:nvPr/>
        </p:nvSpPr>
        <p:spPr>
          <a:xfrm>
            <a:off x="9150181" y="4228344"/>
            <a:ext cx="40554" cy="38502"/>
          </a:xfrm>
          <a:custGeom>
            <a:rect b="b" l="l" r="r" t="t"/>
            <a:pathLst>
              <a:path extrusionOk="0" h="21600" w="21600">
                <a:moveTo>
                  <a:pt x="15858" y="0"/>
                </a:moveTo>
                <a:lnTo>
                  <a:pt x="0" y="16416"/>
                </a:lnTo>
                <a:lnTo>
                  <a:pt x="21600" y="21600"/>
                </a:lnTo>
                <a:close/>
              </a:path>
            </a:pathLst>
          </a:custGeom>
          <a:solidFill>
            <a:srgbClr val="72727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04" name="Google Shape;704;p41"/>
          <p:cNvSpPr txBox="1"/>
          <p:nvPr>
            <p:ph type="title"/>
          </p:nvPr>
        </p:nvSpPr>
        <p:spPr>
          <a:xfrm>
            <a:off x="616200" y="511500"/>
            <a:ext cx="5262600" cy="682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2800"/>
              <a:buNone/>
              <a:defRPr/>
            </a:lvl1pPr>
            <a:lvl2pPr lvl="1" algn="l">
              <a:lnSpc>
                <a:spcPct val="90000"/>
              </a:lnSpc>
              <a:spcBef>
                <a:spcPts val="0"/>
              </a:spcBef>
              <a:spcAft>
                <a:spcPts val="0"/>
              </a:spcAft>
              <a:buSzPts val="2800"/>
              <a:buNone/>
              <a:defRPr/>
            </a:lvl2pPr>
            <a:lvl3pPr lvl="2" algn="l">
              <a:lnSpc>
                <a:spcPct val="90000"/>
              </a:lnSpc>
              <a:spcBef>
                <a:spcPts val="0"/>
              </a:spcBef>
              <a:spcAft>
                <a:spcPts val="0"/>
              </a:spcAft>
              <a:buSzPts val="2800"/>
              <a:buNone/>
              <a:defRPr/>
            </a:lvl3pPr>
            <a:lvl4pPr lvl="3" algn="l">
              <a:lnSpc>
                <a:spcPct val="90000"/>
              </a:lnSpc>
              <a:spcBef>
                <a:spcPts val="0"/>
              </a:spcBef>
              <a:spcAft>
                <a:spcPts val="0"/>
              </a:spcAft>
              <a:buSzPts val="2800"/>
              <a:buNone/>
              <a:defRPr/>
            </a:lvl4pPr>
            <a:lvl5pPr lvl="4" algn="l">
              <a:lnSpc>
                <a:spcPct val="90000"/>
              </a:lnSpc>
              <a:spcBef>
                <a:spcPts val="0"/>
              </a:spcBef>
              <a:spcAft>
                <a:spcPts val="0"/>
              </a:spcAft>
              <a:buSzPts val="2800"/>
              <a:buNone/>
              <a:defRPr/>
            </a:lvl5pPr>
            <a:lvl6pPr lvl="5" algn="l">
              <a:lnSpc>
                <a:spcPct val="90000"/>
              </a:lnSpc>
              <a:spcBef>
                <a:spcPts val="0"/>
              </a:spcBef>
              <a:spcAft>
                <a:spcPts val="0"/>
              </a:spcAft>
              <a:buSzPts val="2800"/>
              <a:buNone/>
              <a:defRPr/>
            </a:lvl6pPr>
            <a:lvl7pPr lvl="6" algn="l">
              <a:lnSpc>
                <a:spcPct val="90000"/>
              </a:lnSpc>
              <a:spcBef>
                <a:spcPts val="0"/>
              </a:spcBef>
              <a:spcAft>
                <a:spcPts val="0"/>
              </a:spcAft>
              <a:buSzPts val="2800"/>
              <a:buNone/>
              <a:defRPr/>
            </a:lvl7pPr>
            <a:lvl8pPr lvl="7" algn="l">
              <a:lnSpc>
                <a:spcPct val="90000"/>
              </a:lnSpc>
              <a:spcBef>
                <a:spcPts val="0"/>
              </a:spcBef>
              <a:spcAft>
                <a:spcPts val="0"/>
              </a:spcAft>
              <a:buSzPts val="2800"/>
              <a:buNone/>
              <a:defRPr/>
            </a:lvl8pPr>
            <a:lvl9pPr lvl="8" algn="l">
              <a:lnSpc>
                <a:spcPct val="90000"/>
              </a:lnSpc>
              <a:spcBef>
                <a:spcPts val="0"/>
              </a:spcBef>
              <a:spcAft>
                <a:spcPts val="0"/>
              </a:spcAft>
              <a:buSzPts val="2800"/>
              <a:buNone/>
              <a:defRPr/>
            </a:lvl9pPr>
          </a:lstStyle>
          <a:p/>
        </p:txBody>
      </p:sp>
      <p:sp>
        <p:nvSpPr>
          <p:cNvPr id="705" name="Google Shape;705;p41"/>
          <p:cNvSpPr/>
          <p:nvPr/>
        </p:nvSpPr>
        <p:spPr>
          <a:xfrm>
            <a:off x="-975" y="4688627"/>
            <a:ext cx="8138178" cy="454842"/>
          </a:xfrm>
          <a:custGeom>
            <a:rect b="b" l="l" r="r" t="t"/>
            <a:pathLst>
              <a:path extrusionOk="0" h="21600" w="21600">
                <a:moveTo>
                  <a:pt x="0" y="0"/>
                </a:moveTo>
                <a:lnTo>
                  <a:pt x="0" y="21600"/>
                </a:lnTo>
                <a:lnTo>
                  <a:pt x="21600" y="19837"/>
                </a:lnTo>
                <a:close/>
              </a:path>
            </a:pathLst>
          </a:custGeom>
          <a:solidFill>
            <a:schemeClr val="l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06" name="Google Shape;706;p41"/>
          <p:cNvSpPr/>
          <p:nvPr/>
        </p:nvSpPr>
        <p:spPr>
          <a:xfrm>
            <a:off x="1000" y="4774400"/>
            <a:ext cx="9143982" cy="368604"/>
          </a:xfrm>
          <a:custGeom>
            <a:rect b="b" l="l" r="r" t="t"/>
            <a:pathLst>
              <a:path extrusionOk="0" h="21600" w="21600">
                <a:moveTo>
                  <a:pt x="0" y="0"/>
                </a:moveTo>
                <a:lnTo>
                  <a:pt x="0" y="21600"/>
                </a:lnTo>
                <a:lnTo>
                  <a:pt x="21600" y="21600"/>
                </a:lnTo>
                <a:close/>
              </a:path>
            </a:pathLst>
          </a:custGeom>
          <a:gradFill>
            <a:gsLst>
              <a:gs pos="0">
                <a:schemeClr val="accent2"/>
              </a:gs>
              <a:gs pos="100000">
                <a:schemeClr val="accent1"/>
              </a:gs>
            </a:gsLst>
            <a:lin ang="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07" name="Google Shape;707;p41"/>
          <p:cNvSpPr txBox="1"/>
          <p:nvPr/>
        </p:nvSpPr>
        <p:spPr>
          <a:xfrm>
            <a:off x="304376" y="4810513"/>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en" sz="1400" u="none" cap="none" strike="noStrike">
                <a:solidFill>
                  <a:schemeClr val="dk1"/>
                </a:solidFill>
                <a:latin typeface="Bebas Neue"/>
                <a:ea typeface="Bebas Neue"/>
                <a:cs typeface="Bebas Neue"/>
                <a:sym typeface="Bebas Neue"/>
              </a:rPr>
              <a:t>@</a:t>
            </a:r>
            <a:r>
              <a:rPr b="1" i="0" lang="en" sz="1400" u="none" cap="none" strike="noStrike">
                <a:solidFill>
                  <a:schemeClr val="dk1"/>
                </a:solidFill>
                <a:latin typeface="Viga"/>
                <a:ea typeface="Viga"/>
                <a:cs typeface="Viga"/>
                <a:sym typeface="Viga"/>
              </a:rPr>
              <a:t>EducateIN</a:t>
            </a:r>
            <a:endParaRPr b="1" i="0" sz="1400" u="none" cap="none" strike="noStrike">
              <a:solidFill>
                <a:schemeClr val="dk1"/>
              </a:solidFill>
              <a:latin typeface="Viga"/>
              <a:ea typeface="Viga"/>
              <a:cs typeface="Viga"/>
              <a:sym typeface="Viga"/>
            </a:endParaRPr>
          </a:p>
        </p:txBody>
      </p:sp>
      <p:pic>
        <p:nvPicPr>
          <p:cNvPr id="708" name="Google Shape;708;p41"/>
          <p:cNvPicPr preferRelativeResize="0"/>
          <p:nvPr/>
        </p:nvPicPr>
        <p:blipFill rotWithShape="1">
          <a:blip r:embed="rId2">
            <a:alphaModFix/>
          </a:blip>
          <a:srcRect b="0" l="0" r="0" t="0"/>
          <a:stretch/>
        </p:blipFill>
        <p:spPr>
          <a:xfrm>
            <a:off x="58174" y="4850163"/>
            <a:ext cx="294053" cy="256725"/>
          </a:xfrm>
          <a:prstGeom prst="rect">
            <a:avLst/>
          </a:prstGeom>
          <a:noFill/>
          <a:ln>
            <a:noFill/>
          </a:ln>
        </p:spPr>
      </p:pic>
      <p:sp>
        <p:nvSpPr>
          <p:cNvPr id="709" name="Google Shape;709;p41"/>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0" name="Shape 710"/>
        <p:cNvGrpSpPr/>
        <p:nvPr/>
      </p:nvGrpSpPr>
      <p:grpSpPr>
        <a:xfrm>
          <a:off x="0" y="0"/>
          <a:ext cx="0" cy="0"/>
          <a:chOff x="0" y="0"/>
          <a:chExt cx="0" cy="0"/>
        </a:xfrm>
      </p:grpSpPr>
      <p:sp>
        <p:nvSpPr>
          <p:cNvPr id="711" name="Google Shape;711;p42"/>
          <p:cNvSpPr/>
          <p:nvPr/>
        </p:nvSpPr>
        <p:spPr>
          <a:xfrm>
            <a:off x="8547257" y="-2"/>
            <a:ext cx="561492" cy="355266"/>
          </a:xfrm>
          <a:custGeom>
            <a:rect b="b" l="l" r="r" t="t"/>
            <a:pathLst>
              <a:path extrusionOk="0" h="21600" w="21600">
                <a:moveTo>
                  <a:pt x="0" y="21600"/>
                </a:moveTo>
                <a:lnTo>
                  <a:pt x="21600" y="0"/>
                </a:lnTo>
                <a:lnTo>
                  <a:pt x="1918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2" name="Google Shape;712;p42"/>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3" name="Google Shape;713;p42"/>
          <p:cNvSpPr/>
          <p:nvPr/>
        </p:nvSpPr>
        <p:spPr>
          <a:xfrm>
            <a:off x="7199947" y="-1"/>
            <a:ext cx="782460" cy="454842"/>
          </a:xfrm>
          <a:custGeom>
            <a:rect b="b" l="l" r="r" t="t"/>
            <a:pathLst>
              <a:path extrusionOk="0" h="21600" w="21600">
                <a:moveTo>
                  <a:pt x="16262" y="0"/>
                </a:moveTo>
                <a:lnTo>
                  <a:pt x="0" y="21600"/>
                </a:lnTo>
                <a:lnTo>
                  <a:pt x="21600"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4" name="Google Shape;714;p42"/>
          <p:cNvSpPr/>
          <p:nvPr/>
        </p:nvSpPr>
        <p:spPr>
          <a:xfrm>
            <a:off x="8238172" y="65244"/>
            <a:ext cx="905850" cy="637686"/>
          </a:xfrm>
          <a:custGeom>
            <a:rect b="b" l="l" r="r" t="t"/>
            <a:pathLst>
              <a:path extrusionOk="0" h="21600" w="21600">
                <a:moveTo>
                  <a:pt x="21600" y="1920"/>
                </a:moveTo>
                <a:lnTo>
                  <a:pt x="21600" y="0"/>
                </a:lnTo>
                <a:lnTo>
                  <a:pt x="0" y="2160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5" name="Google Shape;715;p42"/>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6" name="Google Shape;716;p42"/>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7" name="Google Shape;717;p42"/>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8" name="Google Shape;718;p42"/>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19" name="Google Shape;719;p42"/>
          <p:cNvSpPr/>
          <p:nvPr/>
        </p:nvSpPr>
        <p:spPr>
          <a:xfrm>
            <a:off x="7222331" y="-2"/>
            <a:ext cx="1309662" cy="849150"/>
          </a:xfrm>
          <a:custGeom>
            <a:rect b="b" l="l" r="r" t="t"/>
            <a:pathLst>
              <a:path extrusionOk="0" h="21600" w="21600">
                <a:moveTo>
                  <a:pt x="0" y="21600"/>
                </a:moveTo>
                <a:lnTo>
                  <a:pt x="21600" y="0"/>
                </a:lnTo>
                <a:lnTo>
                  <a:pt x="2009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20" name="Google Shape;720;p42"/>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21" name="Google Shape;721;p42"/>
          <p:cNvSpPr/>
          <p:nvPr/>
        </p:nvSpPr>
        <p:spPr>
          <a:xfrm>
            <a:off x="-975" y="4688627"/>
            <a:ext cx="8138178" cy="454842"/>
          </a:xfrm>
          <a:custGeom>
            <a:rect b="b" l="l" r="r" t="t"/>
            <a:pathLst>
              <a:path extrusionOk="0" h="21600" w="21600">
                <a:moveTo>
                  <a:pt x="0" y="0"/>
                </a:moveTo>
                <a:lnTo>
                  <a:pt x="0" y="21600"/>
                </a:lnTo>
                <a:lnTo>
                  <a:pt x="21600" y="19837"/>
                </a:lnTo>
                <a:close/>
              </a:path>
            </a:pathLst>
          </a:custGeom>
          <a:solidFill>
            <a:schemeClr val="l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22" name="Google Shape;722;p42"/>
          <p:cNvSpPr/>
          <p:nvPr/>
        </p:nvSpPr>
        <p:spPr>
          <a:xfrm>
            <a:off x="1000" y="4774400"/>
            <a:ext cx="9143982" cy="368604"/>
          </a:xfrm>
          <a:custGeom>
            <a:rect b="b" l="l" r="r" t="t"/>
            <a:pathLst>
              <a:path extrusionOk="0" h="21600" w="21600">
                <a:moveTo>
                  <a:pt x="0" y="0"/>
                </a:moveTo>
                <a:lnTo>
                  <a:pt x="0" y="21600"/>
                </a:lnTo>
                <a:lnTo>
                  <a:pt x="21600" y="21600"/>
                </a:lnTo>
                <a:close/>
              </a:path>
            </a:pathLst>
          </a:custGeom>
          <a:gradFill>
            <a:gsLst>
              <a:gs pos="0">
                <a:schemeClr val="accent2"/>
              </a:gs>
              <a:gs pos="100000">
                <a:schemeClr val="accent1"/>
              </a:gs>
            </a:gsLst>
            <a:lin ang="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23" name="Google Shape;723;p42"/>
          <p:cNvSpPr txBox="1"/>
          <p:nvPr/>
        </p:nvSpPr>
        <p:spPr>
          <a:xfrm>
            <a:off x="304376" y="4810513"/>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1600"/>
              <a:buFont typeface="Arial"/>
              <a:buNone/>
            </a:pPr>
            <a:r>
              <a:rPr b="0" i="0" lang="en" sz="1600" u="none" cap="none" strike="noStrike">
                <a:solidFill>
                  <a:schemeClr val="dk1"/>
                </a:solidFill>
                <a:latin typeface="Bebas Neue"/>
                <a:ea typeface="Bebas Neue"/>
                <a:cs typeface="Bebas Neue"/>
                <a:sym typeface="Bebas Neue"/>
              </a:rPr>
              <a:t>@educatein</a:t>
            </a:r>
            <a:endParaRPr b="0" i="0" sz="1600" u="none" cap="none" strike="noStrike">
              <a:solidFill>
                <a:schemeClr val="dk1"/>
              </a:solidFill>
              <a:latin typeface="Bebas Neue"/>
              <a:ea typeface="Bebas Neue"/>
              <a:cs typeface="Bebas Neue"/>
              <a:sym typeface="Bebas Neue"/>
            </a:endParaRPr>
          </a:p>
        </p:txBody>
      </p:sp>
      <p:pic>
        <p:nvPicPr>
          <p:cNvPr id="724" name="Google Shape;724;p42"/>
          <p:cNvPicPr preferRelativeResize="0"/>
          <p:nvPr/>
        </p:nvPicPr>
        <p:blipFill rotWithShape="1">
          <a:blip r:embed="rId2">
            <a:alphaModFix/>
          </a:blip>
          <a:srcRect b="0" l="0" r="0" t="0"/>
          <a:stretch/>
        </p:blipFill>
        <p:spPr>
          <a:xfrm>
            <a:off x="58174" y="4850163"/>
            <a:ext cx="294053" cy="256725"/>
          </a:xfrm>
          <a:prstGeom prst="rect">
            <a:avLst/>
          </a:prstGeom>
          <a:noFill/>
          <a:ln>
            <a:noFill/>
          </a:ln>
        </p:spPr>
      </p:pic>
      <p:sp>
        <p:nvSpPr>
          <p:cNvPr id="725" name="Google Shape;725;p42"/>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5">
  <p:cSld name="TITLE_AND_BODY_7">
    <p:spTree>
      <p:nvGrpSpPr>
        <p:cNvPr id="726" name="Shape 726"/>
        <p:cNvGrpSpPr/>
        <p:nvPr/>
      </p:nvGrpSpPr>
      <p:grpSpPr>
        <a:xfrm>
          <a:off x="0" y="0"/>
          <a:ext cx="0" cy="0"/>
          <a:chOff x="0" y="0"/>
          <a:chExt cx="0" cy="0"/>
        </a:xfrm>
      </p:grpSpPr>
      <p:sp>
        <p:nvSpPr>
          <p:cNvPr id="727" name="Google Shape;727;p43"/>
          <p:cNvSpPr/>
          <p:nvPr/>
        </p:nvSpPr>
        <p:spPr>
          <a:xfrm>
            <a:off x="-975" y="4688627"/>
            <a:ext cx="8138178" cy="454842"/>
          </a:xfrm>
          <a:custGeom>
            <a:rect b="b" l="l" r="r" t="t"/>
            <a:pathLst>
              <a:path extrusionOk="0" h="21600" w="21600">
                <a:moveTo>
                  <a:pt x="0" y="0"/>
                </a:moveTo>
                <a:lnTo>
                  <a:pt x="0" y="21600"/>
                </a:lnTo>
                <a:lnTo>
                  <a:pt x="21600" y="19837"/>
                </a:lnTo>
                <a:close/>
              </a:path>
            </a:pathLst>
          </a:custGeom>
          <a:solidFill>
            <a:schemeClr val="l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28" name="Google Shape;728;p43"/>
          <p:cNvSpPr/>
          <p:nvPr/>
        </p:nvSpPr>
        <p:spPr>
          <a:xfrm>
            <a:off x="0" y="511492"/>
            <a:ext cx="6746544" cy="682452"/>
          </a:xfrm>
          <a:custGeom>
            <a:rect b="b" l="l" r="r" t="t"/>
            <a:pathLst>
              <a:path extrusionOk="0" h="21600" w="21600">
                <a:moveTo>
                  <a:pt x="0" y="0"/>
                </a:moveTo>
                <a:lnTo>
                  <a:pt x="0" y="21600"/>
                </a:lnTo>
                <a:lnTo>
                  <a:pt x="18102"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29" name="Google Shape;729;p43"/>
          <p:cNvSpPr/>
          <p:nvPr/>
        </p:nvSpPr>
        <p:spPr>
          <a:xfrm>
            <a:off x="8547257" y="-2"/>
            <a:ext cx="561492" cy="355266"/>
          </a:xfrm>
          <a:custGeom>
            <a:rect b="b" l="l" r="r" t="t"/>
            <a:pathLst>
              <a:path extrusionOk="0" h="21600" w="21600">
                <a:moveTo>
                  <a:pt x="0" y="21600"/>
                </a:moveTo>
                <a:lnTo>
                  <a:pt x="21600" y="0"/>
                </a:lnTo>
                <a:lnTo>
                  <a:pt x="1918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30" name="Google Shape;730;p43"/>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31" name="Google Shape;731;p43"/>
          <p:cNvSpPr/>
          <p:nvPr/>
        </p:nvSpPr>
        <p:spPr>
          <a:xfrm>
            <a:off x="7199947" y="-1"/>
            <a:ext cx="782460" cy="454842"/>
          </a:xfrm>
          <a:custGeom>
            <a:rect b="b" l="l" r="r" t="t"/>
            <a:pathLst>
              <a:path extrusionOk="0" h="21600" w="21600">
                <a:moveTo>
                  <a:pt x="16262" y="0"/>
                </a:moveTo>
                <a:lnTo>
                  <a:pt x="0" y="21600"/>
                </a:lnTo>
                <a:lnTo>
                  <a:pt x="21600"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32" name="Google Shape;732;p43"/>
          <p:cNvSpPr/>
          <p:nvPr/>
        </p:nvSpPr>
        <p:spPr>
          <a:xfrm>
            <a:off x="8238172" y="65244"/>
            <a:ext cx="905850" cy="637686"/>
          </a:xfrm>
          <a:custGeom>
            <a:rect b="b" l="l" r="r" t="t"/>
            <a:pathLst>
              <a:path extrusionOk="0" h="21600" w="21600">
                <a:moveTo>
                  <a:pt x="21600" y="1920"/>
                </a:moveTo>
                <a:lnTo>
                  <a:pt x="21600" y="0"/>
                </a:lnTo>
                <a:lnTo>
                  <a:pt x="0" y="2160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33" name="Google Shape;733;p43"/>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34" name="Google Shape;734;p43"/>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35" name="Google Shape;735;p43"/>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36" name="Google Shape;736;p43"/>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37" name="Google Shape;737;p43"/>
          <p:cNvSpPr/>
          <p:nvPr/>
        </p:nvSpPr>
        <p:spPr>
          <a:xfrm>
            <a:off x="7222331" y="-2"/>
            <a:ext cx="1309662" cy="849150"/>
          </a:xfrm>
          <a:custGeom>
            <a:rect b="b" l="l" r="r" t="t"/>
            <a:pathLst>
              <a:path extrusionOk="0" h="21600" w="21600">
                <a:moveTo>
                  <a:pt x="0" y="21600"/>
                </a:moveTo>
                <a:lnTo>
                  <a:pt x="21600" y="0"/>
                </a:lnTo>
                <a:lnTo>
                  <a:pt x="2009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38" name="Google Shape;738;p43"/>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39" name="Google Shape;739;p43"/>
          <p:cNvSpPr/>
          <p:nvPr/>
        </p:nvSpPr>
        <p:spPr>
          <a:xfrm>
            <a:off x="1000" y="4774400"/>
            <a:ext cx="9143982" cy="368604"/>
          </a:xfrm>
          <a:custGeom>
            <a:rect b="b" l="l" r="r" t="t"/>
            <a:pathLst>
              <a:path extrusionOk="0" h="21600" w="21600">
                <a:moveTo>
                  <a:pt x="0" y="0"/>
                </a:moveTo>
                <a:lnTo>
                  <a:pt x="0" y="21600"/>
                </a:lnTo>
                <a:lnTo>
                  <a:pt x="21600" y="21600"/>
                </a:lnTo>
                <a:close/>
              </a:path>
            </a:pathLst>
          </a:custGeom>
          <a:gradFill>
            <a:gsLst>
              <a:gs pos="0">
                <a:schemeClr val="accent2"/>
              </a:gs>
              <a:gs pos="100000">
                <a:schemeClr val="accent1"/>
              </a:gs>
            </a:gsLst>
            <a:lin ang="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0" name="Google Shape;740;p43"/>
          <p:cNvSpPr txBox="1"/>
          <p:nvPr>
            <p:ph type="title"/>
          </p:nvPr>
        </p:nvSpPr>
        <p:spPr>
          <a:xfrm>
            <a:off x="616200" y="511500"/>
            <a:ext cx="5262600" cy="682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2800"/>
              <a:buNone/>
              <a:defRPr/>
            </a:lvl1pPr>
            <a:lvl2pPr lvl="1" algn="l">
              <a:lnSpc>
                <a:spcPct val="90000"/>
              </a:lnSpc>
              <a:spcBef>
                <a:spcPts val="0"/>
              </a:spcBef>
              <a:spcAft>
                <a:spcPts val="0"/>
              </a:spcAft>
              <a:buSzPts val="2800"/>
              <a:buNone/>
              <a:defRPr/>
            </a:lvl2pPr>
            <a:lvl3pPr lvl="2" algn="l">
              <a:lnSpc>
                <a:spcPct val="90000"/>
              </a:lnSpc>
              <a:spcBef>
                <a:spcPts val="0"/>
              </a:spcBef>
              <a:spcAft>
                <a:spcPts val="0"/>
              </a:spcAft>
              <a:buSzPts val="2800"/>
              <a:buNone/>
              <a:defRPr/>
            </a:lvl3pPr>
            <a:lvl4pPr lvl="3" algn="l">
              <a:lnSpc>
                <a:spcPct val="90000"/>
              </a:lnSpc>
              <a:spcBef>
                <a:spcPts val="0"/>
              </a:spcBef>
              <a:spcAft>
                <a:spcPts val="0"/>
              </a:spcAft>
              <a:buSzPts val="2800"/>
              <a:buNone/>
              <a:defRPr/>
            </a:lvl4pPr>
            <a:lvl5pPr lvl="4" algn="l">
              <a:lnSpc>
                <a:spcPct val="90000"/>
              </a:lnSpc>
              <a:spcBef>
                <a:spcPts val="0"/>
              </a:spcBef>
              <a:spcAft>
                <a:spcPts val="0"/>
              </a:spcAft>
              <a:buSzPts val="2800"/>
              <a:buNone/>
              <a:defRPr/>
            </a:lvl5pPr>
            <a:lvl6pPr lvl="5" algn="l">
              <a:lnSpc>
                <a:spcPct val="90000"/>
              </a:lnSpc>
              <a:spcBef>
                <a:spcPts val="0"/>
              </a:spcBef>
              <a:spcAft>
                <a:spcPts val="0"/>
              </a:spcAft>
              <a:buSzPts val="2800"/>
              <a:buNone/>
              <a:defRPr/>
            </a:lvl6pPr>
            <a:lvl7pPr lvl="6" algn="l">
              <a:lnSpc>
                <a:spcPct val="90000"/>
              </a:lnSpc>
              <a:spcBef>
                <a:spcPts val="0"/>
              </a:spcBef>
              <a:spcAft>
                <a:spcPts val="0"/>
              </a:spcAft>
              <a:buSzPts val="2800"/>
              <a:buNone/>
              <a:defRPr/>
            </a:lvl7pPr>
            <a:lvl8pPr lvl="7" algn="l">
              <a:lnSpc>
                <a:spcPct val="90000"/>
              </a:lnSpc>
              <a:spcBef>
                <a:spcPts val="0"/>
              </a:spcBef>
              <a:spcAft>
                <a:spcPts val="0"/>
              </a:spcAft>
              <a:buSzPts val="2800"/>
              <a:buNone/>
              <a:defRPr/>
            </a:lvl8pPr>
            <a:lvl9pPr lvl="8" algn="l">
              <a:lnSpc>
                <a:spcPct val="90000"/>
              </a:lnSpc>
              <a:spcBef>
                <a:spcPts val="0"/>
              </a:spcBef>
              <a:spcAft>
                <a:spcPts val="0"/>
              </a:spcAft>
              <a:buSzPts val="2800"/>
              <a:buNone/>
              <a:defRPr/>
            </a:lvl9pPr>
          </a:lstStyle>
          <a:p/>
        </p:txBody>
      </p:sp>
      <p:sp>
        <p:nvSpPr>
          <p:cNvPr id="741" name="Google Shape;741;p43"/>
          <p:cNvSpPr txBox="1"/>
          <p:nvPr>
            <p:ph idx="1" type="body"/>
          </p:nvPr>
        </p:nvSpPr>
        <p:spPr>
          <a:xfrm>
            <a:off x="846150" y="1418300"/>
            <a:ext cx="6746700" cy="28935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0"/>
              </a:spcBef>
              <a:spcAft>
                <a:spcPts val="0"/>
              </a:spcAft>
              <a:buSzPts val="2400"/>
              <a:buChar char="▰"/>
              <a:defRPr/>
            </a:lvl1pPr>
            <a:lvl2pPr indent="-330200" lvl="1" marL="914400" algn="l">
              <a:lnSpc>
                <a:spcPct val="100000"/>
              </a:lnSpc>
              <a:spcBef>
                <a:spcPts val="1000"/>
              </a:spcBef>
              <a:spcAft>
                <a:spcPts val="0"/>
              </a:spcAft>
              <a:buSzPts val="1600"/>
              <a:buChar char="▱"/>
              <a:defRPr/>
            </a:lvl2pPr>
            <a:lvl3pPr indent="-381000" lvl="2" marL="1371600" algn="l">
              <a:lnSpc>
                <a:spcPct val="100000"/>
              </a:lnSpc>
              <a:spcBef>
                <a:spcPts val="1000"/>
              </a:spcBef>
              <a:spcAft>
                <a:spcPts val="0"/>
              </a:spcAft>
              <a:buSzPts val="2400"/>
              <a:buChar char="▸"/>
              <a:defRPr/>
            </a:lvl3pPr>
            <a:lvl4pPr indent="-381000" lvl="3" marL="1828800" algn="l">
              <a:lnSpc>
                <a:spcPct val="100000"/>
              </a:lnSpc>
              <a:spcBef>
                <a:spcPts val="1000"/>
              </a:spcBef>
              <a:spcAft>
                <a:spcPts val="0"/>
              </a:spcAft>
              <a:buSzPts val="2400"/>
              <a:buChar char="●"/>
              <a:defRPr/>
            </a:lvl4pPr>
            <a:lvl5pPr indent="-381000" lvl="4" marL="2286000" algn="l">
              <a:lnSpc>
                <a:spcPct val="100000"/>
              </a:lnSpc>
              <a:spcBef>
                <a:spcPts val="1000"/>
              </a:spcBef>
              <a:spcAft>
                <a:spcPts val="0"/>
              </a:spcAft>
              <a:buSzPts val="2400"/>
              <a:buChar char="○"/>
              <a:defRPr/>
            </a:lvl5pPr>
            <a:lvl6pPr indent="-381000" lvl="5" marL="2743200" algn="l">
              <a:lnSpc>
                <a:spcPct val="100000"/>
              </a:lnSpc>
              <a:spcBef>
                <a:spcPts val="1000"/>
              </a:spcBef>
              <a:spcAft>
                <a:spcPts val="0"/>
              </a:spcAft>
              <a:buSzPts val="2400"/>
              <a:buChar char="■"/>
              <a:defRPr/>
            </a:lvl6pPr>
            <a:lvl7pPr indent="-381000" lvl="6" marL="3200400" algn="l">
              <a:lnSpc>
                <a:spcPct val="100000"/>
              </a:lnSpc>
              <a:spcBef>
                <a:spcPts val="1000"/>
              </a:spcBef>
              <a:spcAft>
                <a:spcPts val="0"/>
              </a:spcAft>
              <a:buSzPts val="2400"/>
              <a:buChar char="●"/>
              <a:defRPr/>
            </a:lvl7pPr>
            <a:lvl8pPr indent="-381000" lvl="7" marL="3657600" algn="l">
              <a:lnSpc>
                <a:spcPct val="100000"/>
              </a:lnSpc>
              <a:spcBef>
                <a:spcPts val="1000"/>
              </a:spcBef>
              <a:spcAft>
                <a:spcPts val="0"/>
              </a:spcAft>
              <a:buSzPts val="2400"/>
              <a:buChar char="○"/>
              <a:defRPr/>
            </a:lvl8pPr>
            <a:lvl9pPr indent="-381000" lvl="8" marL="4114800" algn="l">
              <a:lnSpc>
                <a:spcPct val="100000"/>
              </a:lnSpc>
              <a:spcBef>
                <a:spcPts val="1000"/>
              </a:spcBef>
              <a:spcAft>
                <a:spcPts val="1000"/>
              </a:spcAft>
              <a:buSzPts val="2400"/>
              <a:buChar char="■"/>
              <a:defRPr/>
            </a:lvl9pPr>
          </a:lstStyle>
          <a:p/>
        </p:txBody>
      </p:sp>
      <p:sp>
        <p:nvSpPr>
          <p:cNvPr id="742" name="Google Shape;742;p43"/>
          <p:cNvSpPr/>
          <p:nvPr/>
        </p:nvSpPr>
        <p:spPr>
          <a:xfrm>
            <a:off x="9150181" y="4228344"/>
            <a:ext cx="40554" cy="38502"/>
          </a:xfrm>
          <a:custGeom>
            <a:rect b="b" l="l" r="r" t="t"/>
            <a:pathLst>
              <a:path extrusionOk="0" h="21600" w="21600">
                <a:moveTo>
                  <a:pt x="15858" y="0"/>
                </a:moveTo>
                <a:lnTo>
                  <a:pt x="0" y="16416"/>
                </a:lnTo>
                <a:lnTo>
                  <a:pt x="21600" y="21600"/>
                </a:lnTo>
                <a:close/>
              </a:path>
            </a:pathLst>
          </a:custGeom>
          <a:solidFill>
            <a:srgbClr val="72727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3" name="Google Shape;743;p43"/>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6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6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6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6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6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6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6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6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6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
        <p:nvSpPr>
          <p:cNvPr id="744" name="Google Shape;744;p43"/>
          <p:cNvSpPr txBox="1"/>
          <p:nvPr/>
        </p:nvSpPr>
        <p:spPr>
          <a:xfrm>
            <a:off x="304376" y="4810513"/>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1600"/>
              <a:buFont typeface="Arial"/>
              <a:buNone/>
            </a:pPr>
            <a:r>
              <a:rPr b="1" i="0" lang="en" sz="1600" u="none" cap="none" strike="noStrike">
                <a:solidFill>
                  <a:srgbClr val="151E49"/>
                </a:solidFill>
                <a:latin typeface="Oswald"/>
                <a:ea typeface="Oswald"/>
                <a:cs typeface="Oswald"/>
                <a:sym typeface="Oswald"/>
              </a:rPr>
              <a:t>DRAFT</a:t>
            </a:r>
            <a:endParaRPr b="1" i="0" sz="1600" u="none" cap="none" strike="noStrike">
              <a:solidFill>
                <a:srgbClr val="151E49"/>
              </a:solidFill>
              <a:latin typeface="Oswald"/>
              <a:ea typeface="Oswald"/>
              <a:cs typeface="Oswald"/>
              <a:sym typeface="Oswald"/>
            </a:endParaRPr>
          </a:p>
          <a:p>
            <a:pPr indent="0" lvl="0" marL="0" marR="0" rtl="0" algn="l">
              <a:lnSpc>
                <a:spcPct val="100000"/>
              </a:lnSpc>
              <a:spcBef>
                <a:spcPts val="0"/>
              </a:spcBef>
              <a:spcAft>
                <a:spcPts val="0"/>
              </a:spcAft>
              <a:buClr>
                <a:srgbClr val="FFFFFF"/>
              </a:buClr>
              <a:buSzPts val="1600"/>
              <a:buFont typeface="Arial"/>
              <a:buNone/>
            </a:pPr>
            <a:r>
              <a:t/>
            </a:r>
            <a:endParaRPr b="0" i="0" sz="1600" u="none" cap="none" strike="noStrike">
              <a:solidFill>
                <a:srgbClr val="151E49"/>
              </a:solidFill>
              <a:latin typeface="Bebas Neue"/>
              <a:ea typeface="Bebas Neue"/>
              <a:cs typeface="Bebas Neue"/>
              <a:sym typeface="Bebas Neue"/>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6">
  <p:cSld name="TITLE_AND_BODY_8">
    <p:spTree>
      <p:nvGrpSpPr>
        <p:cNvPr id="745" name="Shape 745"/>
        <p:cNvGrpSpPr/>
        <p:nvPr/>
      </p:nvGrpSpPr>
      <p:grpSpPr>
        <a:xfrm>
          <a:off x="0" y="0"/>
          <a:ext cx="0" cy="0"/>
          <a:chOff x="0" y="0"/>
          <a:chExt cx="0" cy="0"/>
        </a:xfrm>
      </p:grpSpPr>
      <p:sp>
        <p:nvSpPr>
          <p:cNvPr id="746" name="Google Shape;746;p44"/>
          <p:cNvSpPr/>
          <p:nvPr/>
        </p:nvSpPr>
        <p:spPr>
          <a:xfrm>
            <a:off x="-975" y="4688627"/>
            <a:ext cx="8138178" cy="454842"/>
          </a:xfrm>
          <a:custGeom>
            <a:rect b="b" l="l" r="r" t="t"/>
            <a:pathLst>
              <a:path extrusionOk="0" h="21600" w="21600">
                <a:moveTo>
                  <a:pt x="0" y="0"/>
                </a:moveTo>
                <a:lnTo>
                  <a:pt x="0" y="21600"/>
                </a:lnTo>
                <a:lnTo>
                  <a:pt x="21600" y="19837"/>
                </a:lnTo>
                <a:close/>
              </a:path>
            </a:pathLst>
          </a:custGeom>
          <a:solidFill>
            <a:schemeClr val="l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7" name="Google Shape;747;p44"/>
          <p:cNvSpPr/>
          <p:nvPr/>
        </p:nvSpPr>
        <p:spPr>
          <a:xfrm>
            <a:off x="0" y="511492"/>
            <a:ext cx="6746544" cy="682452"/>
          </a:xfrm>
          <a:custGeom>
            <a:rect b="b" l="l" r="r" t="t"/>
            <a:pathLst>
              <a:path extrusionOk="0" h="21600" w="21600">
                <a:moveTo>
                  <a:pt x="0" y="0"/>
                </a:moveTo>
                <a:lnTo>
                  <a:pt x="0" y="21600"/>
                </a:lnTo>
                <a:lnTo>
                  <a:pt x="18102"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8" name="Google Shape;748;p44"/>
          <p:cNvSpPr/>
          <p:nvPr/>
        </p:nvSpPr>
        <p:spPr>
          <a:xfrm>
            <a:off x="8547257" y="-2"/>
            <a:ext cx="561492" cy="355266"/>
          </a:xfrm>
          <a:custGeom>
            <a:rect b="b" l="l" r="r" t="t"/>
            <a:pathLst>
              <a:path extrusionOk="0" h="21600" w="21600">
                <a:moveTo>
                  <a:pt x="0" y="21600"/>
                </a:moveTo>
                <a:lnTo>
                  <a:pt x="21600" y="0"/>
                </a:lnTo>
                <a:lnTo>
                  <a:pt x="1918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49" name="Google Shape;749;p44"/>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50" name="Google Shape;750;p44"/>
          <p:cNvSpPr/>
          <p:nvPr/>
        </p:nvSpPr>
        <p:spPr>
          <a:xfrm>
            <a:off x="7199947" y="-1"/>
            <a:ext cx="782460" cy="454842"/>
          </a:xfrm>
          <a:custGeom>
            <a:rect b="b" l="l" r="r" t="t"/>
            <a:pathLst>
              <a:path extrusionOk="0" h="21600" w="21600">
                <a:moveTo>
                  <a:pt x="16262" y="0"/>
                </a:moveTo>
                <a:lnTo>
                  <a:pt x="0" y="21600"/>
                </a:lnTo>
                <a:lnTo>
                  <a:pt x="21600"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51" name="Google Shape;751;p44"/>
          <p:cNvSpPr/>
          <p:nvPr/>
        </p:nvSpPr>
        <p:spPr>
          <a:xfrm>
            <a:off x="8238172" y="65244"/>
            <a:ext cx="905850" cy="637686"/>
          </a:xfrm>
          <a:custGeom>
            <a:rect b="b" l="l" r="r" t="t"/>
            <a:pathLst>
              <a:path extrusionOk="0" h="21600" w="21600">
                <a:moveTo>
                  <a:pt x="21600" y="1920"/>
                </a:moveTo>
                <a:lnTo>
                  <a:pt x="21600" y="0"/>
                </a:lnTo>
                <a:lnTo>
                  <a:pt x="0" y="2160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52" name="Google Shape;752;p44"/>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53" name="Google Shape;753;p44"/>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54" name="Google Shape;754;p44"/>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55" name="Google Shape;755;p44"/>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56" name="Google Shape;756;p44"/>
          <p:cNvSpPr/>
          <p:nvPr/>
        </p:nvSpPr>
        <p:spPr>
          <a:xfrm>
            <a:off x="7222331" y="-2"/>
            <a:ext cx="1309662" cy="849150"/>
          </a:xfrm>
          <a:custGeom>
            <a:rect b="b" l="l" r="r" t="t"/>
            <a:pathLst>
              <a:path extrusionOk="0" h="21600" w="21600">
                <a:moveTo>
                  <a:pt x="0" y="21600"/>
                </a:moveTo>
                <a:lnTo>
                  <a:pt x="21600" y="0"/>
                </a:lnTo>
                <a:lnTo>
                  <a:pt x="2009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57" name="Google Shape;757;p44"/>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58" name="Google Shape;758;p44"/>
          <p:cNvSpPr/>
          <p:nvPr/>
        </p:nvSpPr>
        <p:spPr>
          <a:xfrm>
            <a:off x="1000" y="4774400"/>
            <a:ext cx="9143982" cy="368604"/>
          </a:xfrm>
          <a:custGeom>
            <a:rect b="b" l="l" r="r" t="t"/>
            <a:pathLst>
              <a:path extrusionOk="0" h="21600" w="21600">
                <a:moveTo>
                  <a:pt x="0" y="0"/>
                </a:moveTo>
                <a:lnTo>
                  <a:pt x="0" y="21600"/>
                </a:lnTo>
                <a:lnTo>
                  <a:pt x="21600" y="21600"/>
                </a:lnTo>
                <a:close/>
              </a:path>
            </a:pathLst>
          </a:custGeom>
          <a:gradFill>
            <a:gsLst>
              <a:gs pos="0">
                <a:schemeClr val="accent2"/>
              </a:gs>
              <a:gs pos="100000">
                <a:schemeClr val="accent1"/>
              </a:gs>
            </a:gsLst>
            <a:lin ang="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59" name="Google Shape;759;p44"/>
          <p:cNvSpPr txBox="1"/>
          <p:nvPr>
            <p:ph type="title"/>
          </p:nvPr>
        </p:nvSpPr>
        <p:spPr>
          <a:xfrm>
            <a:off x="616200" y="511500"/>
            <a:ext cx="5262600" cy="682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2800"/>
              <a:buNone/>
              <a:defRPr/>
            </a:lvl1pPr>
            <a:lvl2pPr lvl="1" algn="l">
              <a:lnSpc>
                <a:spcPct val="90000"/>
              </a:lnSpc>
              <a:spcBef>
                <a:spcPts val="0"/>
              </a:spcBef>
              <a:spcAft>
                <a:spcPts val="0"/>
              </a:spcAft>
              <a:buSzPts val="2800"/>
              <a:buNone/>
              <a:defRPr/>
            </a:lvl2pPr>
            <a:lvl3pPr lvl="2" algn="l">
              <a:lnSpc>
                <a:spcPct val="90000"/>
              </a:lnSpc>
              <a:spcBef>
                <a:spcPts val="0"/>
              </a:spcBef>
              <a:spcAft>
                <a:spcPts val="0"/>
              </a:spcAft>
              <a:buSzPts val="2800"/>
              <a:buNone/>
              <a:defRPr/>
            </a:lvl3pPr>
            <a:lvl4pPr lvl="3" algn="l">
              <a:lnSpc>
                <a:spcPct val="90000"/>
              </a:lnSpc>
              <a:spcBef>
                <a:spcPts val="0"/>
              </a:spcBef>
              <a:spcAft>
                <a:spcPts val="0"/>
              </a:spcAft>
              <a:buSzPts val="2800"/>
              <a:buNone/>
              <a:defRPr/>
            </a:lvl4pPr>
            <a:lvl5pPr lvl="4" algn="l">
              <a:lnSpc>
                <a:spcPct val="90000"/>
              </a:lnSpc>
              <a:spcBef>
                <a:spcPts val="0"/>
              </a:spcBef>
              <a:spcAft>
                <a:spcPts val="0"/>
              </a:spcAft>
              <a:buSzPts val="2800"/>
              <a:buNone/>
              <a:defRPr/>
            </a:lvl5pPr>
            <a:lvl6pPr lvl="5" algn="l">
              <a:lnSpc>
                <a:spcPct val="90000"/>
              </a:lnSpc>
              <a:spcBef>
                <a:spcPts val="0"/>
              </a:spcBef>
              <a:spcAft>
                <a:spcPts val="0"/>
              </a:spcAft>
              <a:buSzPts val="2800"/>
              <a:buNone/>
              <a:defRPr/>
            </a:lvl6pPr>
            <a:lvl7pPr lvl="6" algn="l">
              <a:lnSpc>
                <a:spcPct val="90000"/>
              </a:lnSpc>
              <a:spcBef>
                <a:spcPts val="0"/>
              </a:spcBef>
              <a:spcAft>
                <a:spcPts val="0"/>
              </a:spcAft>
              <a:buSzPts val="2800"/>
              <a:buNone/>
              <a:defRPr/>
            </a:lvl7pPr>
            <a:lvl8pPr lvl="7" algn="l">
              <a:lnSpc>
                <a:spcPct val="90000"/>
              </a:lnSpc>
              <a:spcBef>
                <a:spcPts val="0"/>
              </a:spcBef>
              <a:spcAft>
                <a:spcPts val="0"/>
              </a:spcAft>
              <a:buSzPts val="2800"/>
              <a:buNone/>
              <a:defRPr/>
            </a:lvl8pPr>
            <a:lvl9pPr lvl="8" algn="l">
              <a:lnSpc>
                <a:spcPct val="90000"/>
              </a:lnSpc>
              <a:spcBef>
                <a:spcPts val="0"/>
              </a:spcBef>
              <a:spcAft>
                <a:spcPts val="0"/>
              </a:spcAft>
              <a:buSzPts val="2800"/>
              <a:buNone/>
              <a:defRPr/>
            </a:lvl9pPr>
          </a:lstStyle>
          <a:p/>
        </p:txBody>
      </p:sp>
      <p:sp>
        <p:nvSpPr>
          <p:cNvPr id="760" name="Google Shape;760;p44"/>
          <p:cNvSpPr txBox="1"/>
          <p:nvPr>
            <p:ph idx="1" type="body"/>
          </p:nvPr>
        </p:nvSpPr>
        <p:spPr>
          <a:xfrm>
            <a:off x="846150" y="1418300"/>
            <a:ext cx="6746700" cy="28935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0"/>
              </a:spcBef>
              <a:spcAft>
                <a:spcPts val="0"/>
              </a:spcAft>
              <a:buSzPts val="2400"/>
              <a:buChar char="▰"/>
              <a:defRPr/>
            </a:lvl1pPr>
            <a:lvl2pPr indent="-330200" lvl="1" marL="914400" algn="l">
              <a:lnSpc>
                <a:spcPct val="100000"/>
              </a:lnSpc>
              <a:spcBef>
                <a:spcPts val="1000"/>
              </a:spcBef>
              <a:spcAft>
                <a:spcPts val="0"/>
              </a:spcAft>
              <a:buSzPts val="1600"/>
              <a:buChar char="▱"/>
              <a:defRPr/>
            </a:lvl2pPr>
            <a:lvl3pPr indent="-381000" lvl="2" marL="1371600" algn="l">
              <a:lnSpc>
                <a:spcPct val="100000"/>
              </a:lnSpc>
              <a:spcBef>
                <a:spcPts val="1000"/>
              </a:spcBef>
              <a:spcAft>
                <a:spcPts val="0"/>
              </a:spcAft>
              <a:buSzPts val="2400"/>
              <a:buChar char="▸"/>
              <a:defRPr/>
            </a:lvl3pPr>
            <a:lvl4pPr indent="-381000" lvl="3" marL="1828800" algn="l">
              <a:lnSpc>
                <a:spcPct val="100000"/>
              </a:lnSpc>
              <a:spcBef>
                <a:spcPts val="1000"/>
              </a:spcBef>
              <a:spcAft>
                <a:spcPts val="0"/>
              </a:spcAft>
              <a:buSzPts val="2400"/>
              <a:buChar char="●"/>
              <a:defRPr/>
            </a:lvl4pPr>
            <a:lvl5pPr indent="-381000" lvl="4" marL="2286000" algn="l">
              <a:lnSpc>
                <a:spcPct val="100000"/>
              </a:lnSpc>
              <a:spcBef>
                <a:spcPts val="1000"/>
              </a:spcBef>
              <a:spcAft>
                <a:spcPts val="0"/>
              </a:spcAft>
              <a:buSzPts val="2400"/>
              <a:buChar char="○"/>
              <a:defRPr/>
            </a:lvl5pPr>
            <a:lvl6pPr indent="-381000" lvl="5" marL="2743200" algn="l">
              <a:lnSpc>
                <a:spcPct val="100000"/>
              </a:lnSpc>
              <a:spcBef>
                <a:spcPts val="1000"/>
              </a:spcBef>
              <a:spcAft>
                <a:spcPts val="0"/>
              </a:spcAft>
              <a:buSzPts val="2400"/>
              <a:buChar char="■"/>
              <a:defRPr/>
            </a:lvl6pPr>
            <a:lvl7pPr indent="-381000" lvl="6" marL="3200400" algn="l">
              <a:lnSpc>
                <a:spcPct val="100000"/>
              </a:lnSpc>
              <a:spcBef>
                <a:spcPts val="1000"/>
              </a:spcBef>
              <a:spcAft>
                <a:spcPts val="0"/>
              </a:spcAft>
              <a:buSzPts val="2400"/>
              <a:buChar char="●"/>
              <a:defRPr/>
            </a:lvl7pPr>
            <a:lvl8pPr indent="-381000" lvl="7" marL="3657600" algn="l">
              <a:lnSpc>
                <a:spcPct val="100000"/>
              </a:lnSpc>
              <a:spcBef>
                <a:spcPts val="1000"/>
              </a:spcBef>
              <a:spcAft>
                <a:spcPts val="0"/>
              </a:spcAft>
              <a:buSzPts val="2400"/>
              <a:buChar char="○"/>
              <a:defRPr/>
            </a:lvl8pPr>
            <a:lvl9pPr indent="-381000" lvl="8" marL="4114800" algn="l">
              <a:lnSpc>
                <a:spcPct val="100000"/>
              </a:lnSpc>
              <a:spcBef>
                <a:spcPts val="1000"/>
              </a:spcBef>
              <a:spcAft>
                <a:spcPts val="1000"/>
              </a:spcAft>
              <a:buSzPts val="2400"/>
              <a:buChar char="■"/>
              <a:defRPr/>
            </a:lvl9pPr>
          </a:lstStyle>
          <a:p/>
        </p:txBody>
      </p:sp>
      <p:sp>
        <p:nvSpPr>
          <p:cNvPr id="761" name="Google Shape;761;p44"/>
          <p:cNvSpPr/>
          <p:nvPr/>
        </p:nvSpPr>
        <p:spPr>
          <a:xfrm>
            <a:off x="9150181" y="4228344"/>
            <a:ext cx="40554" cy="38502"/>
          </a:xfrm>
          <a:custGeom>
            <a:rect b="b" l="l" r="r" t="t"/>
            <a:pathLst>
              <a:path extrusionOk="0" h="21600" w="21600">
                <a:moveTo>
                  <a:pt x="15858" y="0"/>
                </a:moveTo>
                <a:lnTo>
                  <a:pt x="0" y="16416"/>
                </a:lnTo>
                <a:lnTo>
                  <a:pt x="21600" y="21600"/>
                </a:lnTo>
                <a:close/>
              </a:path>
            </a:pathLst>
          </a:custGeom>
          <a:solidFill>
            <a:srgbClr val="72727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762" name="Google Shape;762;p44"/>
          <p:cNvSpPr txBox="1"/>
          <p:nvPr/>
        </p:nvSpPr>
        <p:spPr>
          <a:xfrm>
            <a:off x="304376" y="4810513"/>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en" sz="1600" u="none" cap="none" strike="noStrike">
                <a:solidFill>
                  <a:schemeClr val="dk1"/>
                </a:solidFill>
                <a:latin typeface="Oswald"/>
                <a:ea typeface="Oswald"/>
                <a:cs typeface="Oswald"/>
                <a:sym typeface="Oswald"/>
              </a:rPr>
              <a:t>DRAFT</a:t>
            </a:r>
            <a:endParaRPr b="1" i="0" sz="1600" u="none" cap="none" strike="noStrike">
              <a:solidFill>
                <a:schemeClr val="dk1"/>
              </a:solidFill>
              <a:latin typeface="Oswald"/>
              <a:ea typeface="Oswald"/>
              <a:cs typeface="Oswald"/>
              <a:sym typeface="Oswald"/>
            </a:endParaRPr>
          </a:p>
        </p:txBody>
      </p:sp>
      <p:sp>
        <p:nvSpPr>
          <p:cNvPr id="763" name="Google Shape;763;p44"/>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obj">
  <p:cSld name="OBJECT">
    <p:spTree>
      <p:nvGrpSpPr>
        <p:cNvPr id="764" name="Shape 764"/>
        <p:cNvGrpSpPr/>
        <p:nvPr/>
      </p:nvGrpSpPr>
      <p:grpSpPr>
        <a:xfrm>
          <a:off x="0" y="0"/>
          <a:ext cx="0" cy="0"/>
          <a:chOff x="0" y="0"/>
          <a:chExt cx="0" cy="0"/>
        </a:xfrm>
      </p:grpSpPr>
      <p:sp>
        <p:nvSpPr>
          <p:cNvPr id="765" name="Google Shape;765;p45"/>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766" name="Google Shape;766;p45"/>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Clr>
                <a:srgbClr val="000000"/>
              </a:buClr>
              <a:buSzPts val="600"/>
              <a:buFont typeface="Arial"/>
              <a:buNone/>
              <a:defRPr b="0" i="0" sz="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767" name="Google Shape;767;p45"/>
          <p:cNvSpPr txBox="1"/>
          <p:nvPr>
            <p:ph idx="12" type="sldNum"/>
          </p:nvPr>
        </p:nvSpPr>
        <p:spPr>
          <a:xfrm>
            <a:off x="6583680" y="4783455"/>
            <a:ext cx="2103000" cy="2463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600"/>
              <a:buFont typeface="Arial"/>
              <a:buNone/>
              <a:defRPr b="0" i="1" sz="1600" u="none" cap="none" strike="noStrike">
                <a:solidFill>
                  <a:srgbClr val="888888"/>
                </a:solidFill>
                <a:latin typeface="Bebas Neue"/>
                <a:ea typeface="Bebas Neue"/>
                <a:cs typeface="Bebas Neue"/>
                <a:sym typeface="Bebas Neue"/>
              </a:defRPr>
            </a:lvl1pPr>
            <a:lvl2pPr indent="0" lvl="1" marL="0" marR="0" algn="r">
              <a:lnSpc>
                <a:spcPct val="100000"/>
              </a:lnSpc>
              <a:spcBef>
                <a:spcPts val="0"/>
              </a:spcBef>
              <a:spcAft>
                <a:spcPts val="0"/>
              </a:spcAft>
              <a:buClr>
                <a:srgbClr val="000000"/>
              </a:buClr>
              <a:buSzPts val="1600"/>
              <a:buFont typeface="Arial"/>
              <a:buNone/>
              <a:defRPr b="0" i="1" sz="1600" u="none" cap="none" strike="noStrike">
                <a:solidFill>
                  <a:srgbClr val="888888"/>
                </a:solidFill>
                <a:latin typeface="Bebas Neue"/>
                <a:ea typeface="Bebas Neue"/>
                <a:cs typeface="Bebas Neue"/>
                <a:sym typeface="Bebas Neue"/>
              </a:defRPr>
            </a:lvl2pPr>
            <a:lvl3pPr indent="0" lvl="2" marL="0" marR="0" algn="r">
              <a:lnSpc>
                <a:spcPct val="100000"/>
              </a:lnSpc>
              <a:spcBef>
                <a:spcPts val="0"/>
              </a:spcBef>
              <a:spcAft>
                <a:spcPts val="0"/>
              </a:spcAft>
              <a:buClr>
                <a:srgbClr val="000000"/>
              </a:buClr>
              <a:buSzPts val="1600"/>
              <a:buFont typeface="Arial"/>
              <a:buNone/>
              <a:defRPr b="0" i="1" sz="1600" u="none" cap="none" strike="noStrike">
                <a:solidFill>
                  <a:srgbClr val="888888"/>
                </a:solidFill>
                <a:latin typeface="Bebas Neue"/>
                <a:ea typeface="Bebas Neue"/>
                <a:cs typeface="Bebas Neue"/>
                <a:sym typeface="Bebas Neue"/>
              </a:defRPr>
            </a:lvl3pPr>
            <a:lvl4pPr indent="0" lvl="3" marL="0" marR="0" algn="r">
              <a:lnSpc>
                <a:spcPct val="100000"/>
              </a:lnSpc>
              <a:spcBef>
                <a:spcPts val="0"/>
              </a:spcBef>
              <a:spcAft>
                <a:spcPts val="0"/>
              </a:spcAft>
              <a:buClr>
                <a:srgbClr val="000000"/>
              </a:buClr>
              <a:buSzPts val="1600"/>
              <a:buFont typeface="Arial"/>
              <a:buNone/>
              <a:defRPr b="0" i="1" sz="1600" u="none" cap="none" strike="noStrike">
                <a:solidFill>
                  <a:srgbClr val="888888"/>
                </a:solidFill>
                <a:latin typeface="Bebas Neue"/>
                <a:ea typeface="Bebas Neue"/>
                <a:cs typeface="Bebas Neue"/>
                <a:sym typeface="Bebas Neue"/>
              </a:defRPr>
            </a:lvl4pPr>
            <a:lvl5pPr indent="0" lvl="4" marL="0" marR="0" algn="r">
              <a:lnSpc>
                <a:spcPct val="100000"/>
              </a:lnSpc>
              <a:spcBef>
                <a:spcPts val="0"/>
              </a:spcBef>
              <a:spcAft>
                <a:spcPts val="0"/>
              </a:spcAft>
              <a:buClr>
                <a:srgbClr val="000000"/>
              </a:buClr>
              <a:buSzPts val="1600"/>
              <a:buFont typeface="Arial"/>
              <a:buNone/>
              <a:defRPr b="0" i="1" sz="1600" u="none" cap="none" strike="noStrike">
                <a:solidFill>
                  <a:srgbClr val="888888"/>
                </a:solidFill>
                <a:latin typeface="Bebas Neue"/>
                <a:ea typeface="Bebas Neue"/>
                <a:cs typeface="Bebas Neue"/>
                <a:sym typeface="Bebas Neue"/>
              </a:defRPr>
            </a:lvl5pPr>
            <a:lvl6pPr indent="0" lvl="5" marL="0" marR="0" algn="r">
              <a:lnSpc>
                <a:spcPct val="100000"/>
              </a:lnSpc>
              <a:spcBef>
                <a:spcPts val="0"/>
              </a:spcBef>
              <a:spcAft>
                <a:spcPts val="0"/>
              </a:spcAft>
              <a:buClr>
                <a:srgbClr val="000000"/>
              </a:buClr>
              <a:buSzPts val="1600"/>
              <a:buFont typeface="Arial"/>
              <a:buNone/>
              <a:defRPr b="0" i="1" sz="1600" u="none" cap="none" strike="noStrike">
                <a:solidFill>
                  <a:srgbClr val="888888"/>
                </a:solidFill>
                <a:latin typeface="Bebas Neue"/>
                <a:ea typeface="Bebas Neue"/>
                <a:cs typeface="Bebas Neue"/>
                <a:sym typeface="Bebas Neue"/>
              </a:defRPr>
            </a:lvl6pPr>
            <a:lvl7pPr indent="0" lvl="6" marL="0" marR="0" algn="r">
              <a:lnSpc>
                <a:spcPct val="100000"/>
              </a:lnSpc>
              <a:spcBef>
                <a:spcPts val="0"/>
              </a:spcBef>
              <a:spcAft>
                <a:spcPts val="0"/>
              </a:spcAft>
              <a:buClr>
                <a:srgbClr val="000000"/>
              </a:buClr>
              <a:buSzPts val="1600"/>
              <a:buFont typeface="Arial"/>
              <a:buNone/>
              <a:defRPr b="0" i="1" sz="1600" u="none" cap="none" strike="noStrike">
                <a:solidFill>
                  <a:srgbClr val="888888"/>
                </a:solidFill>
                <a:latin typeface="Bebas Neue"/>
                <a:ea typeface="Bebas Neue"/>
                <a:cs typeface="Bebas Neue"/>
                <a:sym typeface="Bebas Neue"/>
              </a:defRPr>
            </a:lvl7pPr>
            <a:lvl8pPr indent="0" lvl="7" marL="0" marR="0" algn="r">
              <a:lnSpc>
                <a:spcPct val="100000"/>
              </a:lnSpc>
              <a:spcBef>
                <a:spcPts val="0"/>
              </a:spcBef>
              <a:spcAft>
                <a:spcPts val="0"/>
              </a:spcAft>
              <a:buClr>
                <a:srgbClr val="000000"/>
              </a:buClr>
              <a:buSzPts val="1600"/>
              <a:buFont typeface="Arial"/>
              <a:buNone/>
              <a:defRPr b="0" i="1" sz="1600" u="none" cap="none" strike="noStrike">
                <a:solidFill>
                  <a:srgbClr val="888888"/>
                </a:solidFill>
                <a:latin typeface="Bebas Neue"/>
                <a:ea typeface="Bebas Neue"/>
                <a:cs typeface="Bebas Neue"/>
                <a:sym typeface="Bebas Neue"/>
              </a:defRPr>
            </a:lvl8pPr>
            <a:lvl9pPr indent="0" lvl="8" marL="0" marR="0" algn="r">
              <a:lnSpc>
                <a:spcPct val="100000"/>
              </a:lnSpc>
              <a:spcBef>
                <a:spcPts val="0"/>
              </a:spcBef>
              <a:spcAft>
                <a:spcPts val="0"/>
              </a:spcAft>
              <a:buClr>
                <a:srgbClr val="000000"/>
              </a:buClr>
              <a:buSzPts val="1600"/>
              <a:buFont typeface="Arial"/>
              <a:buNone/>
              <a:defRPr b="0" i="1" sz="1600" u="none" cap="none" strike="noStrike">
                <a:solidFill>
                  <a:srgbClr val="888888"/>
                </a:solidFill>
                <a:latin typeface="Bebas Neue"/>
                <a:ea typeface="Bebas Neue"/>
                <a:cs typeface="Bebas Neue"/>
                <a:sym typeface="Bebas Neue"/>
              </a:defRPr>
            </a:lvl9pPr>
          </a:lstStyle>
          <a:p>
            <a:pPr indent="0" lvl="0" marL="0" rtl="0" algn="r">
              <a:spcBef>
                <a:spcPts val="0"/>
              </a:spcBef>
              <a:spcAft>
                <a:spcPts val="0"/>
              </a:spcAft>
              <a:buNone/>
            </a:pPr>
            <a:fld id="{00000000-1234-1234-1234-123412341234}" type="slidenum">
              <a:rPr lang="en"/>
              <a:t>‹#›</a:t>
            </a:fld>
            <a:endParaRPr>
              <a:solidFill>
                <a:schemeClr val="accent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805" name="Shape 805"/>
        <p:cNvGrpSpPr/>
        <p:nvPr/>
      </p:nvGrpSpPr>
      <p:grpSpPr>
        <a:xfrm>
          <a:off x="0" y="0"/>
          <a:ext cx="0" cy="0"/>
          <a:chOff x="0" y="0"/>
          <a:chExt cx="0" cy="0"/>
        </a:xfrm>
      </p:grpSpPr>
      <p:sp>
        <p:nvSpPr>
          <p:cNvPr id="806" name="Google Shape;806;p34"/>
          <p:cNvSpPr txBox="1"/>
          <p:nvPr>
            <p:ph idx="11" type="ftr"/>
          </p:nvPr>
        </p:nvSpPr>
        <p:spPr>
          <a:xfrm>
            <a:off x="3108960" y="4783455"/>
            <a:ext cx="2926080" cy="215444"/>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7" name="Google Shape;807;p34"/>
          <p:cNvSpPr txBox="1"/>
          <p:nvPr>
            <p:ph idx="10" type="dt"/>
          </p:nvPr>
        </p:nvSpPr>
        <p:spPr>
          <a:xfrm>
            <a:off x="457200" y="4783455"/>
            <a:ext cx="2103120" cy="21544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8" name="Google Shape;808;p34"/>
          <p:cNvSpPr txBox="1"/>
          <p:nvPr>
            <p:ph idx="12" type="sldNum"/>
          </p:nvPr>
        </p:nvSpPr>
        <p:spPr>
          <a:xfrm>
            <a:off x="6583681" y="4783455"/>
            <a:ext cx="2103120" cy="215444"/>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b="0" i="0" sz="1400" u="none" cap="none" strike="noStrike">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09" name="Shape 809"/>
        <p:cNvGrpSpPr/>
        <p:nvPr/>
      </p:nvGrpSpPr>
      <p:grpSpPr>
        <a:xfrm>
          <a:off x="0" y="0"/>
          <a:ext cx="0" cy="0"/>
          <a:chOff x="0" y="0"/>
          <a:chExt cx="0" cy="0"/>
        </a:xfrm>
      </p:grpSpPr>
      <p:sp>
        <p:nvSpPr>
          <p:cNvPr id="810" name="Google Shape;810;p46"/>
          <p:cNvSpPr txBox="1"/>
          <p:nvPr>
            <p:ph type="ctrTitle"/>
          </p:nvPr>
        </p:nvSpPr>
        <p:spPr>
          <a:xfrm>
            <a:off x="685800" y="1594485"/>
            <a:ext cx="777240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1" name="Google Shape;811;p46"/>
          <p:cNvSpPr txBox="1"/>
          <p:nvPr>
            <p:ph idx="1" type="subTitle"/>
          </p:nvPr>
        </p:nvSpPr>
        <p:spPr>
          <a:xfrm>
            <a:off x="1371600" y="2880360"/>
            <a:ext cx="640080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2" name="Google Shape;812;p46"/>
          <p:cNvSpPr txBox="1"/>
          <p:nvPr>
            <p:ph idx="11" type="ftr"/>
          </p:nvPr>
        </p:nvSpPr>
        <p:spPr>
          <a:xfrm>
            <a:off x="3108960" y="4783455"/>
            <a:ext cx="2926080" cy="215444"/>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3" name="Google Shape;813;p46"/>
          <p:cNvSpPr txBox="1"/>
          <p:nvPr>
            <p:ph idx="10" type="dt"/>
          </p:nvPr>
        </p:nvSpPr>
        <p:spPr>
          <a:xfrm>
            <a:off x="457200" y="4783455"/>
            <a:ext cx="2103120" cy="21544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4" name="Google Shape;814;p46"/>
          <p:cNvSpPr txBox="1"/>
          <p:nvPr>
            <p:ph idx="12" type="sldNum"/>
          </p:nvPr>
        </p:nvSpPr>
        <p:spPr>
          <a:xfrm>
            <a:off x="6583681" y="4783455"/>
            <a:ext cx="2103120" cy="215444"/>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b="0" i="0" sz="1400" u="none" cap="none" strike="noStrike">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15" name="Shape 815"/>
        <p:cNvGrpSpPr/>
        <p:nvPr/>
      </p:nvGrpSpPr>
      <p:grpSpPr>
        <a:xfrm>
          <a:off x="0" y="0"/>
          <a:ext cx="0" cy="0"/>
          <a:chOff x="0" y="0"/>
          <a:chExt cx="0" cy="0"/>
        </a:xfrm>
      </p:grpSpPr>
      <p:sp>
        <p:nvSpPr>
          <p:cNvPr id="816" name="Google Shape;816;p47"/>
          <p:cNvSpPr txBox="1"/>
          <p:nvPr>
            <p:ph type="title"/>
          </p:nvPr>
        </p:nvSpPr>
        <p:spPr>
          <a:xfrm>
            <a:off x="457200" y="205740"/>
            <a:ext cx="822960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7" name="Google Shape;817;p47"/>
          <p:cNvSpPr txBox="1"/>
          <p:nvPr>
            <p:ph idx="1" type="body"/>
          </p:nvPr>
        </p:nvSpPr>
        <p:spPr>
          <a:xfrm>
            <a:off x="457200" y="1183005"/>
            <a:ext cx="8229600"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18" name="Google Shape;818;p47"/>
          <p:cNvSpPr txBox="1"/>
          <p:nvPr>
            <p:ph idx="11" type="ftr"/>
          </p:nvPr>
        </p:nvSpPr>
        <p:spPr>
          <a:xfrm>
            <a:off x="3108960" y="4783455"/>
            <a:ext cx="2926080" cy="215444"/>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9" name="Google Shape;819;p47"/>
          <p:cNvSpPr txBox="1"/>
          <p:nvPr>
            <p:ph idx="10" type="dt"/>
          </p:nvPr>
        </p:nvSpPr>
        <p:spPr>
          <a:xfrm>
            <a:off x="457200" y="4783455"/>
            <a:ext cx="2103120" cy="21544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0" name="Google Shape;820;p47"/>
          <p:cNvSpPr txBox="1"/>
          <p:nvPr>
            <p:ph idx="12" type="sldNum"/>
          </p:nvPr>
        </p:nvSpPr>
        <p:spPr>
          <a:xfrm>
            <a:off x="6583681" y="4783455"/>
            <a:ext cx="2103120" cy="215444"/>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b="0" i="0" sz="1400" u="none" cap="none" strike="noStrike">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821" name="Shape 821"/>
        <p:cNvGrpSpPr/>
        <p:nvPr/>
      </p:nvGrpSpPr>
      <p:grpSpPr>
        <a:xfrm>
          <a:off x="0" y="0"/>
          <a:ext cx="0" cy="0"/>
          <a:chOff x="0" y="0"/>
          <a:chExt cx="0" cy="0"/>
        </a:xfrm>
      </p:grpSpPr>
      <p:sp>
        <p:nvSpPr>
          <p:cNvPr id="822" name="Google Shape;822;p48"/>
          <p:cNvSpPr txBox="1"/>
          <p:nvPr>
            <p:ph type="title"/>
          </p:nvPr>
        </p:nvSpPr>
        <p:spPr>
          <a:xfrm>
            <a:off x="457200" y="205740"/>
            <a:ext cx="822960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3" name="Google Shape;823;p48"/>
          <p:cNvSpPr txBox="1"/>
          <p:nvPr>
            <p:ph idx="1" type="body"/>
          </p:nvPr>
        </p:nvSpPr>
        <p:spPr>
          <a:xfrm>
            <a:off x="457200" y="1183005"/>
            <a:ext cx="3977640"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24" name="Google Shape;824;p48"/>
          <p:cNvSpPr txBox="1"/>
          <p:nvPr>
            <p:ph idx="2" type="body"/>
          </p:nvPr>
        </p:nvSpPr>
        <p:spPr>
          <a:xfrm>
            <a:off x="4709160" y="1183005"/>
            <a:ext cx="3977640"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825" name="Google Shape;825;p48"/>
          <p:cNvSpPr txBox="1"/>
          <p:nvPr>
            <p:ph idx="11" type="ftr"/>
          </p:nvPr>
        </p:nvSpPr>
        <p:spPr>
          <a:xfrm>
            <a:off x="3108960" y="4783455"/>
            <a:ext cx="2926080" cy="215444"/>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6" name="Google Shape;826;p48"/>
          <p:cNvSpPr txBox="1"/>
          <p:nvPr>
            <p:ph idx="10" type="dt"/>
          </p:nvPr>
        </p:nvSpPr>
        <p:spPr>
          <a:xfrm>
            <a:off x="457200" y="4783455"/>
            <a:ext cx="2103120" cy="21544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7" name="Google Shape;827;p48"/>
          <p:cNvSpPr txBox="1"/>
          <p:nvPr>
            <p:ph idx="12" type="sldNum"/>
          </p:nvPr>
        </p:nvSpPr>
        <p:spPr>
          <a:xfrm>
            <a:off x="6583681" y="4783455"/>
            <a:ext cx="2103120" cy="215444"/>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b="0" i="0" sz="1400" u="none" cap="none" strike="noStrike">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18" name="Shape 118"/>
        <p:cNvGrpSpPr/>
        <p:nvPr/>
      </p:nvGrpSpPr>
      <p:grpSpPr>
        <a:xfrm>
          <a:off x="0" y="0"/>
          <a:ext cx="0" cy="0"/>
          <a:chOff x="0" y="0"/>
          <a:chExt cx="0" cy="0"/>
        </a:xfrm>
      </p:grpSpPr>
      <p:sp>
        <p:nvSpPr>
          <p:cNvPr id="119" name="Google Shape;119;p30"/>
          <p:cNvSpPr/>
          <p:nvPr/>
        </p:nvSpPr>
        <p:spPr>
          <a:xfrm>
            <a:off x="-975" y="4688627"/>
            <a:ext cx="8138178" cy="454842"/>
          </a:xfrm>
          <a:custGeom>
            <a:rect b="b" l="l" r="r" t="t"/>
            <a:pathLst>
              <a:path extrusionOk="0" h="21600" w="21600">
                <a:moveTo>
                  <a:pt x="0" y="0"/>
                </a:moveTo>
                <a:lnTo>
                  <a:pt x="0" y="21600"/>
                </a:lnTo>
                <a:lnTo>
                  <a:pt x="21600" y="19837"/>
                </a:lnTo>
                <a:close/>
              </a:path>
            </a:pathLst>
          </a:custGeom>
          <a:solidFill>
            <a:schemeClr val="l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20" name="Google Shape;120;p30"/>
          <p:cNvSpPr/>
          <p:nvPr/>
        </p:nvSpPr>
        <p:spPr>
          <a:xfrm>
            <a:off x="0" y="511492"/>
            <a:ext cx="6746544" cy="682452"/>
          </a:xfrm>
          <a:custGeom>
            <a:rect b="b" l="l" r="r" t="t"/>
            <a:pathLst>
              <a:path extrusionOk="0" h="21600" w="21600">
                <a:moveTo>
                  <a:pt x="0" y="0"/>
                </a:moveTo>
                <a:lnTo>
                  <a:pt x="0" y="21600"/>
                </a:lnTo>
                <a:lnTo>
                  <a:pt x="18102"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21" name="Google Shape;121;p30"/>
          <p:cNvSpPr/>
          <p:nvPr/>
        </p:nvSpPr>
        <p:spPr>
          <a:xfrm>
            <a:off x="8547257" y="-2"/>
            <a:ext cx="561492" cy="355266"/>
          </a:xfrm>
          <a:custGeom>
            <a:rect b="b" l="l" r="r" t="t"/>
            <a:pathLst>
              <a:path extrusionOk="0" h="21600" w="21600">
                <a:moveTo>
                  <a:pt x="0" y="21600"/>
                </a:moveTo>
                <a:lnTo>
                  <a:pt x="21600" y="0"/>
                </a:lnTo>
                <a:lnTo>
                  <a:pt x="1918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22" name="Google Shape;122;p30"/>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23" name="Google Shape;123;p30"/>
          <p:cNvSpPr/>
          <p:nvPr/>
        </p:nvSpPr>
        <p:spPr>
          <a:xfrm>
            <a:off x="7199947" y="-1"/>
            <a:ext cx="782460" cy="454842"/>
          </a:xfrm>
          <a:custGeom>
            <a:rect b="b" l="l" r="r" t="t"/>
            <a:pathLst>
              <a:path extrusionOk="0" h="21600" w="21600">
                <a:moveTo>
                  <a:pt x="16262" y="0"/>
                </a:moveTo>
                <a:lnTo>
                  <a:pt x="0" y="21600"/>
                </a:lnTo>
                <a:lnTo>
                  <a:pt x="21600"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24" name="Google Shape;124;p30"/>
          <p:cNvSpPr/>
          <p:nvPr/>
        </p:nvSpPr>
        <p:spPr>
          <a:xfrm>
            <a:off x="8238172" y="65244"/>
            <a:ext cx="905850" cy="637686"/>
          </a:xfrm>
          <a:custGeom>
            <a:rect b="b" l="l" r="r" t="t"/>
            <a:pathLst>
              <a:path extrusionOk="0" h="21600" w="21600">
                <a:moveTo>
                  <a:pt x="21600" y="1920"/>
                </a:moveTo>
                <a:lnTo>
                  <a:pt x="21600" y="0"/>
                </a:lnTo>
                <a:lnTo>
                  <a:pt x="0" y="2160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25" name="Google Shape;125;p30"/>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26" name="Google Shape;126;p30"/>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27" name="Google Shape;127;p30"/>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28" name="Google Shape;128;p30"/>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29" name="Google Shape;129;p30"/>
          <p:cNvSpPr/>
          <p:nvPr/>
        </p:nvSpPr>
        <p:spPr>
          <a:xfrm>
            <a:off x="7222331" y="-2"/>
            <a:ext cx="1309662" cy="849150"/>
          </a:xfrm>
          <a:custGeom>
            <a:rect b="b" l="l" r="r" t="t"/>
            <a:pathLst>
              <a:path extrusionOk="0" h="21600" w="21600">
                <a:moveTo>
                  <a:pt x="0" y="21600"/>
                </a:moveTo>
                <a:lnTo>
                  <a:pt x="21600" y="0"/>
                </a:lnTo>
                <a:lnTo>
                  <a:pt x="2009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30" name="Google Shape;130;p30"/>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31" name="Google Shape;131;p30"/>
          <p:cNvSpPr/>
          <p:nvPr/>
        </p:nvSpPr>
        <p:spPr>
          <a:xfrm>
            <a:off x="1000" y="4774400"/>
            <a:ext cx="9143982" cy="368604"/>
          </a:xfrm>
          <a:custGeom>
            <a:rect b="b" l="l" r="r" t="t"/>
            <a:pathLst>
              <a:path extrusionOk="0" h="21600" w="21600">
                <a:moveTo>
                  <a:pt x="0" y="0"/>
                </a:moveTo>
                <a:lnTo>
                  <a:pt x="0" y="21600"/>
                </a:lnTo>
                <a:lnTo>
                  <a:pt x="21600" y="21600"/>
                </a:lnTo>
                <a:close/>
              </a:path>
            </a:pathLst>
          </a:custGeom>
          <a:gradFill>
            <a:gsLst>
              <a:gs pos="0">
                <a:schemeClr val="accent2"/>
              </a:gs>
              <a:gs pos="100000">
                <a:schemeClr val="accent1"/>
              </a:gs>
            </a:gsLst>
            <a:lin ang="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32" name="Google Shape;132;p30"/>
          <p:cNvSpPr txBox="1"/>
          <p:nvPr>
            <p:ph type="title"/>
          </p:nvPr>
        </p:nvSpPr>
        <p:spPr>
          <a:xfrm>
            <a:off x="616200" y="511500"/>
            <a:ext cx="5262600" cy="682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2800"/>
              <a:buNone/>
              <a:defRPr/>
            </a:lvl1pPr>
            <a:lvl2pPr lvl="1" algn="l">
              <a:lnSpc>
                <a:spcPct val="90000"/>
              </a:lnSpc>
              <a:spcBef>
                <a:spcPts val="0"/>
              </a:spcBef>
              <a:spcAft>
                <a:spcPts val="0"/>
              </a:spcAft>
              <a:buSzPts val="2800"/>
              <a:buNone/>
              <a:defRPr/>
            </a:lvl2pPr>
            <a:lvl3pPr lvl="2" algn="l">
              <a:lnSpc>
                <a:spcPct val="90000"/>
              </a:lnSpc>
              <a:spcBef>
                <a:spcPts val="0"/>
              </a:spcBef>
              <a:spcAft>
                <a:spcPts val="0"/>
              </a:spcAft>
              <a:buSzPts val="2800"/>
              <a:buNone/>
              <a:defRPr/>
            </a:lvl3pPr>
            <a:lvl4pPr lvl="3" algn="l">
              <a:lnSpc>
                <a:spcPct val="90000"/>
              </a:lnSpc>
              <a:spcBef>
                <a:spcPts val="0"/>
              </a:spcBef>
              <a:spcAft>
                <a:spcPts val="0"/>
              </a:spcAft>
              <a:buSzPts val="2800"/>
              <a:buNone/>
              <a:defRPr/>
            </a:lvl4pPr>
            <a:lvl5pPr lvl="4" algn="l">
              <a:lnSpc>
                <a:spcPct val="90000"/>
              </a:lnSpc>
              <a:spcBef>
                <a:spcPts val="0"/>
              </a:spcBef>
              <a:spcAft>
                <a:spcPts val="0"/>
              </a:spcAft>
              <a:buSzPts val="2800"/>
              <a:buNone/>
              <a:defRPr/>
            </a:lvl5pPr>
            <a:lvl6pPr lvl="5" algn="l">
              <a:lnSpc>
                <a:spcPct val="90000"/>
              </a:lnSpc>
              <a:spcBef>
                <a:spcPts val="0"/>
              </a:spcBef>
              <a:spcAft>
                <a:spcPts val="0"/>
              </a:spcAft>
              <a:buSzPts val="2800"/>
              <a:buNone/>
              <a:defRPr/>
            </a:lvl6pPr>
            <a:lvl7pPr lvl="6" algn="l">
              <a:lnSpc>
                <a:spcPct val="90000"/>
              </a:lnSpc>
              <a:spcBef>
                <a:spcPts val="0"/>
              </a:spcBef>
              <a:spcAft>
                <a:spcPts val="0"/>
              </a:spcAft>
              <a:buSzPts val="2800"/>
              <a:buNone/>
              <a:defRPr/>
            </a:lvl7pPr>
            <a:lvl8pPr lvl="7" algn="l">
              <a:lnSpc>
                <a:spcPct val="90000"/>
              </a:lnSpc>
              <a:spcBef>
                <a:spcPts val="0"/>
              </a:spcBef>
              <a:spcAft>
                <a:spcPts val="0"/>
              </a:spcAft>
              <a:buSzPts val="2800"/>
              <a:buNone/>
              <a:defRPr/>
            </a:lvl8pPr>
            <a:lvl9pPr lvl="8" algn="l">
              <a:lnSpc>
                <a:spcPct val="90000"/>
              </a:lnSpc>
              <a:spcBef>
                <a:spcPts val="0"/>
              </a:spcBef>
              <a:spcAft>
                <a:spcPts val="0"/>
              </a:spcAft>
              <a:buSzPts val="2800"/>
              <a:buNone/>
              <a:defRPr/>
            </a:lvl9pPr>
          </a:lstStyle>
          <a:p/>
        </p:txBody>
      </p:sp>
      <p:sp>
        <p:nvSpPr>
          <p:cNvPr id="133" name="Google Shape;133;p30"/>
          <p:cNvSpPr txBox="1"/>
          <p:nvPr>
            <p:ph idx="1" type="body"/>
          </p:nvPr>
        </p:nvSpPr>
        <p:spPr>
          <a:xfrm>
            <a:off x="846150" y="1418300"/>
            <a:ext cx="6746700" cy="28935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0"/>
              </a:spcBef>
              <a:spcAft>
                <a:spcPts val="0"/>
              </a:spcAft>
              <a:buSzPts val="2400"/>
              <a:buChar char="▰"/>
              <a:defRPr/>
            </a:lvl1pPr>
            <a:lvl2pPr indent="-330200" lvl="1" marL="914400" algn="l">
              <a:lnSpc>
                <a:spcPct val="100000"/>
              </a:lnSpc>
              <a:spcBef>
                <a:spcPts val="1000"/>
              </a:spcBef>
              <a:spcAft>
                <a:spcPts val="0"/>
              </a:spcAft>
              <a:buSzPts val="1600"/>
              <a:buChar char="▱"/>
              <a:defRPr/>
            </a:lvl2pPr>
            <a:lvl3pPr indent="-381000" lvl="2" marL="1371600" algn="l">
              <a:lnSpc>
                <a:spcPct val="100000"/>
              </a:lnSpc>
              <a:spcBef>
                <a:spcPts val="1000"/>
              </a:spcBef>
              <a:spcAft>
                <a:spcPts val="0"/>
              </a:spcAft>
              <a:buSzPts val="2400"/>
              <a:buChar char="▸"/>
              <a:defRPr/>
            </a:lvl3pPr>
            <a:lvl4pPr indent="-381000" lvl="3" marL="1828800" algn="l">
              <a:lnSpc>
                <a:spcPct val="100000"/>
              </a:lnSpc>
              <a:spcBef>
                <a:spcPts val="1000"/>
              </a:spcBef>
              <a:spcAft>
                <a:spcPts val="0"/>
              </a:spcAft>
              <a:buSzPts val="2400"/>
              <a:buChar char="●"/>
              <a:defRPr/>
            </a:lvl4pPr>
            <a:lvl5pPr indent="-381000" lvl="4" marL="2286000" algn="l">
              <a:lnSpc>
                <a:spcPct val="100000"/>
              </a:lnSpc>
              <a:spcBef>
                <a:spcPts val="1000"/>
              </a:spcBef>
              <a:spcAft>
                <a:spcPts val="0"/>
              </a:spcAft>
              <a:buSzPts val="2400"/>
              <a:buChar char="○"/>
              <a:defRPr/>
            </a:lvl5pPr>
            <a:lvl6pPr indent="-381000" lvl="5" marL="2743200" algn="l">
              <a:lnSpc>
                <a:spcPct val="100000"/>
              </a:lnSpc>
              <a:spcBef>
                <a:spcPts val="1000"/>
              </a:spcBef>
              <a:spcAft>
                <a:spcPts val="0"/>
              </a:spcAft>
              <a:buSzPts val="2400"/>
              <a:buChar char="■"/>
              <a:defRPr/>
            </a:lvl6pPr>
            <a:lvl7pPr indent="-381000" lvl="6" marL="3200400" algn="l">
              <a:lnSpc>
                <a:spcPct val="100000"/>
              </a:lnSpc>
              <a:spcBef>
                <a:spcPts val="1000"/>
              </a:spcBef>
              <a:spcAft>
                <a:spcPts val="0"/>
              </a:spcAft>
              <a:buSzPts val="2400"/>
              <a:buChar char="●"/>
              <a:defRPr/>
            </a:lvl7pPr>
            <a:lvl8pPr indent="-381000" lvl="7" marL="3657600" algn="l">
              <a:lnSpc>
                <a:spcPct val="100000"/>
              </a:lnSpc>
              <a:spcBef>
                <a:spcPts val="1000"/>
              </a:spcBef>
              <a:spcAft>
                <a:spcPts val="0"/>
              </a:spcAft>
              <a:buSzPts val="2400"/>
              <a:buChar char="○"/>
              <a:defRPr/>
            </a:lvl8pPr>
            <a:lvl9pPr indent="-381000" lvl="8" marL="4114800" algn="l">
              <a:lnSpc>
                <a:spcPct val="100000"/>
              </a:lnSpc>
              <a:spcBef>
                <a:spcPts val="1000"/>
              </a:spcBef>
              <a:spcAft>
                <a:spcPts val="1000"/>
              </a:spcAft>
              <a:buSzPts val="2400"/>
              <a:buChar char="■"/>
              <a:defRPr/>
            </a:lvl9pPr>
          </a:lstStyle>
          <a:p/>
        </p:txBody>
      </p:sp>
      <p:sp>
        <p:nvSpPr>
          <p:cNvPr id="134" name="Google Shape;134;p30"/>
          <p:cNvSpPr/>
          <p:nvPr/>
        </p:nvSpPr>
        <p:spPr>
          <a:xfrm>
            <a:off x="9150181" y="4228344"/>
            <a:ext cx="40554" cy="38502"/>
          </a:xfrm>
          <a:custGeom>
            <a:rect b="b" l="l" r="r" t="t"/>
            <a:pathLst>
              <a:path extrusionOk="0" h="21600" w="21600">
                <a:moveTo>
                  <a:pt x="15858" y="0"/>
                </a:moveTo>
                <a:lnTo>
                  <a:pt x="0" y="16416"/>
                </a:lnTo>
                <a:lnTo>
                  <a:pt x="21600" y="21600"/>
                </a:lnTo>
                <a:close/>
              </a:path>
            </a:pathLst>
          </a:custGeom>
          <a:solidFill>
            <a:srgbClr val="72727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35" name="Google Shape;135;p30"/>
          <p:cNvSpPr txBox="1"/>
          <p:nvPr/>
        </p:nvSpPr>
        <p:spPr>
          <a:xfrm>
            <a:off x="304376" y="4810513"/>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en" sz="1400" u="none" cap="none" strike="noStrike">
                <a:solidFill>
                  <a:schemeClr val="dk1"/>
                </a:solidFill>
                <a:latin typeface="Bebas Neue"/>
                <a:ea typeface="Bebas Neue"/>
                <a:cs typeface="Bebas Neue"/>
                <a:sym typeface="Bebas Neue"/>
              </a:rPr>
              <a:t>@</a:t>
            </a:r>
            <a:r>
              <a:rPr b="1" i="0" lang="en" sz="1400" u="none" cap="none" strike="noStrike">
                <a:solidFill>
                  <a:schemeClr val="dk1"/>
                </a:solidFill>
                <a:latin typeface="Viga"/>
                <a:ea typeface="Viga"/>
                <a:cs typeface="Viga"/>
                <a:sym typeface="Viga"/>
              </a:rPr>
              <a:t>EducateIN</a:t>
            </a:r>
            <a:endParaRPr b="1" i="0" sz="1400" u="none" cap="none" strike="noStrike">
              <a:solidFill>
                <a:schemeClr val="dk1"/>
              </a:solidFill>
              <a:latin typeface="Viga"/>
              <a:ea typeface="Viga"/>
              <a:cs typeface="Viga"/>
              <a:sym typeface="Viga"/>
            </a:endParaRPr>
          </a:p>
        </p:txBody>
      </p:sp>
      <p:pic>
        <p:nvPicPr>
          <p:cNvPr id="136" name="Google Shape;136;p30"/>
          <p:cNvPicPr preferRelativeResize="0"/>
          <p:nvPr/>
        </p:nvPicPr>
        <p:blipFill rotWithShape="1">
          <a:blip r:embed="rId2">
            <a:alphaModFix/>
          </a:blip>
          <a:srcRect b="0" l="0" r="0" t="0"/>
          <a:stretch/>
        </p:blipFill>
        <p:spPr>
          <a:xfrm>
            <a:off x="58174" y="4850163"/>
            <a:ext cx="294053" cy="256725"/>
          </a:xfrm>
          <a:prstGeom prst="rect">
            <a:avLst/>
          </a:prstGeom>
          <a:noFill/>
          <a:ln>
            <a:noFill/>
          </a:ln>
        </p:spPr>
      </p:pic>
      <p:sp>
        <p:nvSpPr>
          <p:cNvPr id="137" name="Google Shape;137;p30"/>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28" name="Shape 828"/>
        <p:cNvGrpSpPr/>
        <p:nvPr/>
      </p:nvGrpSpPr>
      <p:grpSpPr>
        <a:xfrm>
          <a:off x="0" y="0"/>
          <a:ext cx="0" cy="0"/>
          <a:chOff x="0" y="0"/>
          <a:chExt cx="0" cy="0"/>
        </a:xfrm>
      </p:grpSpPr>
      <p:sp>
        <p:nvSpPr>
          <p:cNvPr id="829" name="Google Shape;829;p49"/>
          <p:cNvSpPr txBox="1"/>
          <p:nvPr>
            <p:ph type="title"/>
          </p:nvPr>
        </p:nvSpPr>
        <p:spPr>
          <a:xfrm>
            <a:off x="457200" y="205740"/>
            <a:ext cx="822960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0" name="Google Shape;830;p49"/>
          <p:cNvSpPr txBox="1"/>
          <p:nvPr>
            <p:ph idx="11" type="ftr"/>
          </p:nvPr>
        </p:nvSpPr>
        <p:spPr>
          <a:xfrm>
            <a:off x="3108960" y="4783455"/>
            <a:ext cx="2926080" cy="215444"/>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1" name="Google Shape;831;p49"/>
          <p:cNvSpPr txBox="1"/>
          <p:nvPr>
            <p:ph idx="10" type="dt"/>
          </p:nvPr>
        </p:nvSpPr>
        <p:spPr>
          <a:xfrm>
            <a:off x="457200" y="4783455"/>
            <a:ext cx="2103120" cy="215444"/>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2" name="Google Shape;832;p49"/>
          <p:cNvSpPr txBox="1"/>
          <p:nvPr>
            <p:ph idx="12" type="sldNum"/>
          </p:nvPr>
        </p:nvSpPr>
        <p:spPr>
          <a:xfrm>
            <a:off x="6583681" y="4783455"/>
            <a:ext cx="2103120" cy="215444"/>
          </a:xfrm>
          <a:prstGeom prst="rect">
            <a:avLst/>
          </a:prstGeom>
          <a:noFill/>
          <a:ln>
            <a:noFill/>
          </a:ln>
        </p:spPr>
        <p:txBody>
          <a:bodyPr anchorCtr="0" anchor="t" bIns="0" lIns="0" spcFirstLastPara="1" rIns="0" wrap="square" tIns="0">
            <a:spAutoFit/>
          </a:bodyPr>
          <a:lstStyle>
            <a:lvl1pPr indent="0" lvl="0" marL="0" algn="r">
              <a:lnSpc>
                <a:spcPct val="100000"/>
              </a:lnSpc>
              <a:spcBef>
                <a:spcPts val="0"/>
              </a:spcBef>
              <a:spcAft>
                <a:spcPts val="0"/>
              </a:spcAft>
              <a:buNone/>
              <a:defRPr>
                <a:solidFill>
                  <a:srgbClr val="888888"/>
                </a:solidFill>
              </a:defRPr>
            </a:lvl1pPr>
            <a:lvl2pPr indent="0" lvl="1" marL="0" algn="r">
              <a:lnSpc>
                <a:spcPct val="100000"/>
              </a:lnSpc>
              <a:spcBef>
                <a:spcPts val="0"/>
              </a:spcBef>
              <a:spcAft>
                <a:spcPts val="0"/>
              </a:spcAft>
              <a:buNone/>
              <a:defRPr>
                <a:solidFill>
                  <a:srgbClr val="888888"/>
                </a:solidFill>
              </a:defRPr>
            </a:lvl2pPr>
            <a:lvl3pPr indent="0" lvl="2" marL="0" algn="r">
              <a:lnSpc>
                <a:spcPct val="100000"/>
              </a:lnSpc>
              <a:spcBef>
                <a:spcPts val="0"/>
              </a:spcBef>
              <a:spcAft>
                <a:spcPts val="0"/>
              </a:spcAft>
              <a:buNone/>
              <a:defRPr>
                <a:solidFill>
                  <a:srgbClr val="888888"/>
                </a:solidFill>
              </a:defRPr>
            </a:lvl3pPr>
            <a:lvl4pPr indent="0" lvl="3" marL="0" algn="r">
              <a:lnSpc>
                <a:spcPct val="100000"/>
              </a:lnSpc>
              <a:spcBef>
                <a:spcPts val="0"/>
              </a:spcBef>
              <a:spcAft>
                <a:spcPts val="0"/>
              </a:spcAft>
              <a:buNone/>
              <a:defRPr>
                <a:solidFill>
                  <a:srgbClr val="888888"/>
                </a:solidFill>
              </a:defRPr>
            </a:lvl4pPr>
            <a:lvl5pPr indent="0" lvl="4" marL="0" algn="r">
              <a:lnSpc>
                <a:spcPct val="100000"/>
              </a:lnSpc>
              <a:spcBef>
                <a:spcPts val="0"/>
              </a:spcBef>
              <a:spcAft>
                <a:spcPts val="0"/>
              </a:spcAft>
              <a:buNone/>
              <a:defRPr>
                <a:solidFill>
                  <a:srgbClr val="888888"/>
                </a:solidFill>
              </a:defRPr>
            </a:lvl5pPr>
            <a:lvl6pPr indent="0" lvl="5" marL="0" algn="r">
              <a:lnSpc>
                <a:spcPct val="100000"/>
              </a:lnSpc>
              <a:spcBef>
                <a:spcPts val="0"/>
              </a:spcBef>
              <a:spcAft>
                <a:spcPts val="0"/>
              </a:spcAft>
              <a:buNone/>
              <a:defRPr>
                <a:solidFill>
                  <a:srgbClr val="888888"/>
                </a:solidFill>
              </a:defRPr>
            </a:lvl6pPr>
            <a:lvl7pPr indent="0" lvl="6" marL="0" algn="r">
              <a:lnSpc>
                <a:spcPct val="100000"/>
              </a:lnSpc>
              <a:spcBef>
                <a:spcPts val="0"/>
              </a:spcBef>
              <a:spcAft>
                <a:spcPts val="0"/>
              </a:spcAft>
              <a:buNone/>
              <a:defRPr>
                <a:solidFill>
                  <a:srgbClr val="888888"/>
                </a:solidFill>
              </a:defRPr>
            </a:lvl7pPr>
            <a:lvl8pPr indent="0" lvl="7" marL="0" algn="r">
              <a:lnSpc>
                <a:spcPct val="100000"/>
              </a:lnSpc>
              <a:spcBef>
                <a:spcPts val="0"/>
              </a:spcBef>
              <a:spcAft>
                <a:spcPts val="0"/>
              </a:spcAft>
              <a:buNone/>
              <a:defRPr>
                <a:solidFill>
                  <a:srgbClr val="888888"/>
                </a:solidFill>
              </a:defRPr>
            </a:lvl8pPr>
            <a:lvl9pPr indent="0" lvl="8" marL="0" algn="r">
              <a:lnSpc>
                <a:spcPct val="100000"/>
              </a:lnSpc>
              <a:spcBef>
                <a:spcPts val="0"/>
              </a:spcBef>
              <a:spcAft>
                <a:spcPts val="0"/>
              </a:spcAft>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b="0" i="0" sz="1400" u="none" cap="none" strike="noStrike">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8" name="Shape 138"/>
        <p:cNvGrpSpPr/>
        <p:nvPr/>
      </p:nvGrpSpPr>
      <p:grpSpPr>
        <a:xfrm>
          <a:off x="0" y="0"/>
          <a:ext cx="0" cy="0"/>
          <a:chOff x="0" y="0"/>
          <a:chExt cx="0" cy="0"/>
        </a:xfrm>
      </p:grpSpPr>
      <p:sp>
        <p:nvSpPr>
          <p:cNvPr id="139" name="Google Shape;139;p31"/>
          <p:cNvSpPr/>
          <p:nvPr/>
        </p:nvSpPr>
        <p:spPr>
          <a:xfrm>
            <a:off x="8547257" y="-2"/>
            <a:ext cx="561492" cy="355266"/>
          </a:xfrm>
          <a:custGeom>
            <a:rect b="b" l="l" r="r" t="t"/>
            <a:pathLst>
              <a:path extrusionOk="0" h="21600" w="21600">
                <a:moveTo>
                  <a:pt x="0" y="21600"/>
                </a:moveTo>
                <a:lnTo>
                  <a:pt x="21600" y="0"/>
                </a:lnTo>
                <a:lnTo>
                  <a:pt x="1918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0" name="Google Shape;140;p31"/>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1" name="Google Shape;141;p31"/>
          <p:cNvSpPr/>
          <p:nvPr/>
        </p:nvSpPr>
        <p:spPr>
          <a:xfrm>
            <a:off x="7199947" y="-1"/>
            <a:ext cx="782460" cy="454842"/>
          </a:xfrm>
          <a:custGeom>
            <a:rect b="b" l="l" r="r" t="t"/>
            <a:pathLst>
              <a:path extrusionOk="0" h="21600" w="21600">
                <a:moveTo>
                  <a:pt x="16262" y="0"/>
                </a:moveTo>
                <a:lnTo>
                  <a:pt x="0" y="21600"/>
                </a:lnTo>
                <a:lnTo>
                  <a:pt x="21600"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2" name="Google Shape;142;p31"/>
          <p:cNvSpPr/>
          <p:nvPr/>
        </p:nvSpPr>
        <p:spPr>
          <a:xfrm>
            <a:off x="8238172" y="65244"/>
            <a:ext cx="905850" cy="637686"/>
          </a:xfrm>
          <a:custGeom>
            <a:rect b="b" l="l" r="r" t="t"/>
            <a:pathLst>
              <a:path extrusionOk="0" h="21600" w="21600">
                <a:moveTo>
                  <a:pt x="21600" y="1920"/>
                </a:moveTo>
                <a:lnTo>
                  <a:pt x="21600" y="0"/>
                </a:lnTo>
                <a:lnTo>
                  <a:pt x="0" y="2160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3" name="Google Shape;143;p31"/>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4" name="Google Shape;144;p31"/>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5" name="Google Shape;145;p31"/>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6" name="Google Shape;146;p31"/>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7" name="Google Shape;147;p31"/>
          <p:cNvSpPr/>
          <p:nvPr/>
        </p:nvSpPr>
        <p:spPr>
          <a:xfrm>
            <a:off x="7222331" y="-2"/>
            <a:ext cx="1309662" cy="849150"/>
          </a:xfrm>
          <a:custGeom>
            <a:rect b="b" l="l" r="r" t="t"/>
            <a:pathLst>
              <a:path extrusionOk="0" h="21600" w="21600">
                <a:moveTo>
                  <a:pt x="0" y="21600"/>
                </a:moveTo>
                <a:lnTo>
                  <a:pt x="21600" y="0"/>
                </a:lnTo>
                <a:lnTo>
                  <a:pt x="2009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8" name="Google Shape;148;p31"/>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49" name="Google Shape;149;p31"/>
          <p:cNvSpPr/>
          <p:nvPr/>
        </p:nvSpPr>
        <p:spPr>
          <a:xfrm>
            <a:off x="-975" y="4688627"/>
            <a:ext cx="8138178" cy="454842"/>
          </a:xfrm>
          <a:custGeom>
            <a:rect b="b" l="l" r="r" t="t"/>
            <a:pathLst>
              <a:path extrusionOk="0" h="21600" w="21600">
                <a:moveTo>
                  <a:pt x="0" y="0"/>
                </a:moveTo>
                <a:lnTo>
                  <a:pt x="0" y="21600"/>
                </a:lnTo>
                <a:lnTo>
                  <a:pt x="21600" y="19837"/>
                </a:lnTo>
                <a:close/>
              </a:path>
            </a:pathLst>
          </a:custGeom>
          <a:solidFill>
            <a:schemeClr val="l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50" name="Google Shape;150;p31"/>
          <p:cNvSpPr/>
          <p:nvPr/>
        </p:nvSpPr>
        <p:spPr>
          <a:xfrm>
            <a:off x="1000" y="4774400"/>
            <a:ext cx="9143982" cy="368604"/>
          </a:xfrm>
          <a:custGeom>
            <a:rect b="b" l="l" r="r" t="t"/>
            <a:pathLst>
              <a:path extrusionOk="0" h="21600" w="21600">
                <a:moveTo>
                  <a:pt x="0" y="0"/>
                </a:moveTo>
                <a:lnTo>
                  <a:pt x="0" y="21600"/>
                </a:lnTo>
                <a:lnTo>
                  <a:pt x="21600" y="21600"/>
                </a:lnTo>
                <a:close/>
              </a:path>
            </a:pathLst>
          </a:custGeom>
          <a:gradFill>
            <a:gsLst>
              <a:gs pos="0">
                <a:schemeClr val="accent2"/>
              </a:gs>
              <a:gs pos="100000">
                <a:schemeClr val="accent1"/>
              </a:gs>
            </a:gsLst>
            <a:lin ang="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id="151" name="Google Shape;151;p31"/>
          <p:cNvPicPr preferRelativeResize="0"/>
          <p:nvPr/>
        </p:nvPicPr>
        <p:blipFill rotWithShape="1">
          <a:blip r:embed="rId2">
            <a:alphaModFix/>
          </a:blip>
          <a:srcRect b="0" l="0" r="0" t="0"/>
          <a:stretch/>
        </p:blipFill>
        <p:spPr>
          <a:xfrm>
            <a:off x="58174" y="4850163"/>
            <a:ext cx="294053" cy="256725"/>
          </a:xfrm>
          <a:prstGeom prst="rect">
            <a:avLst/>
          </a:prstGeom>
          <a:noFill/>
          <a:ln>
            <a:noFill/>
          </a:ln>
        </p:spPr>
      </p:pic>
      <p:sp>
        <p:nvSpPr>
          <p:cNvPr id="152" name="Google Shape;152;p31"/>
          <p:cNvSpPr txBox="1"/>
          <p:nvPr/>
        </p:nvSpPr>
        <p:spPr>
          <a:xfrm>
            <a:off x="304376" y="4810513"/>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1400"/>
              <a:buFont typeface="Arial"/>
              <a:buNone/>
            </a:pPr>
            <a:r>
              <a:rPr b="1" i="0" lang="en" sz="1400" u="none" cap="none" strike="noStrike">
                <a:solidFill>
                  <a:schemeClr val="dk1"/>
                </a:solidFill>
                <a:latin typeface="Bebas Neue"/>
                <a:ea typeface="Bebas Neue"/>
                <a:cs typeface="Bebas Neue"/>
                <a:sym typeface="Bebas Neue"/>
              </a:rPr>
              <a:t>@</a:t>
            </a:r>
            <a:r>
              <a:rPr b="1" i="0" lang="en" sz="1400" u="none" cap="none" strike="noStrike">
                <a:solidFill>
                  <a:schemeClr val="dk1"/>
                </a:solidFill>
                <a:latin typeface="Viga"/>
                <a:ea typeface="Viga"/>
                <a:cs typeface="Viga"/>
                <a:sym typeface="Viga"/>
              </a:rPr>
              <a:t>EducateIN</a:t>
            </a:r>
            <a:endParaRPr b="1" i="0" sz="1400" u="none" cap="none" strike="noStrike">
              <a:solidFill>
                <a:schemeClr val="dk1"/>
              </a:solidFill>
              <a:latin typeface="Viga"/>
              <a:ea typeface="Viga"/>
              <a:cs typeface="Viga"/>
              <a:sym typeface="Viga"/>
            </a:endParaRPr>
          </a:p>
        </p:txBody>
      </p:sp>
      <p:sp>
        <p:nvSpPr>
          <p:cNvPr id="153" name="Google Shape;153;p31"/>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p:cSld name="BLANK_1">
    <p:bg>
      <p:bgPr>
        <a:solidFill>
          <a:schemeClr val="dk1"/>
        </a:solidFill>
      </p:bgPr>
    </p:bg>
    <p:spTree>
      <p:nvGrpSpPr>
        <p:cNvPr id="154" name="Shape 154"/>
        <p:cNvGrpSpPr/>
        <p:nvPr/>
      </p:nvGrpSpPr>
      <p:grpSpPr>
        <a:xfrm>
          <a:off x="0" y="0"/>
          <a:ext cx="0" cy="0"/>
          <a:chOff x="0" y="0"/>
          <a:chExt cx="0" cy="0"/>
        </a:xfrm>
      </p:grpSpPr>
      <p:sp>
        <p:nvSpPr>
          <p:cNvPr id="155" name="Google Shape;155;p32"/>
          <p:cNvSpPr/>
          <p:nvPr/>
        </p:nvSpPr>
        <p:spPr>
          <a:xfrm>
            <a:off x="8595299" y="11425"/>
            <a:ext cx="548694" cy="5132052"/>
          </a:xfrm>
          <a:custGeom>
            <a:rect b="b" l="l" r="r" t="t"/>
            <a:pathLst>
              <a:path extrusionOk="0" h="21600" w="21600">
                <a:moveTo>
                  <a:pt x="21600" y="0"/>
                </a:moveTo>
                <a:lnTo>
                  <a:pt x="21600" y="21600"/>
                </a:lnTo>
                <a:lnTo>
                  <a:pt x="0" y="21600"/>
                </a:lnTo>
                <a:close/>
              </a:path>
            </a:pathLst>
          </a:custGeom>
          <a:solidFill>
            <a:srgbClr val="FFFFFF">
              <a:alpha val="16078"/>
            </a:srgbClr>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56" name="Google Shape;156;p32"/>
          <p:cNvSpPr/>
          <p:nvPr/>
        </p:nvSpPr>
        <p:spPr>
          <a:xfrm>
            <a:off x="8547257" y="-2"/>
            <a:ext cx="561492" cy="355266"/>
          </a:xfrm>
          <a:custGeom>
            <a:rect b="b" l="l" r="r" t="t"/>
            <a:pathLst>
              <a:path extrusionOk="0" h="21600" w="21600">
                <a:moveTo>
                  <a:pt x="0" y="21600"/>
                </a:moveTo>
                <a:lnTo>
                  <a:pt x="21600" y="0"/>
                </a:lnTo>
                <a:lnTo>
                  <a:pt x="1918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57" name="Google Shape;157;p32"/>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58" name="Google Shape;158;p32"/>
          <p:cNvSpPr/>
          <p:nvPr/>
        </p:nvSpPr>
        <p:spPr>
          <a:xfrm>
            <a:off x="7199947" y="-1"/>
            <a:ext cx="782460" cy="454842"/>
          </a:xfrm>
          <a:custGeom>
            <a:rect b="b" l="l" r="r" t="t"/>
            <a:pathLst>
              <a:path extrusionOk="0" h="21600" w="21600">
                <a:moveTo>
                  <a:pt x="16262" y="0"/>
                </a:moveTo>
                <a:lnTo>
                  <a:pt x="0" y="21600"/>
                </a:lnTo>
                <a:lnTo>
                  <a:pt x="21600"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59" name="Google Shape;159;p32"/>
          <p:cNvSpPr/>
          <p:nvPr/>
        </p:nvSpPr>
        <p:spPr>
          <a:xfrm>
            <a:off x="8238172" y="65244"/>
            <a:ext cx="905850" cy="637686"/>
          </a:xfrm>
          <a:custGeom>
            <a:rect b="b" l="l" r="r" t="t"/>
            <a:pathLst>
              <a:path extrusionOk="0" h="21600" w="21600">
                <a:moveTo>
                  <a:pt x="21600" y="1920"/>
                </a:moveTo>
                <a:lnTo>
                  <a:pt x="21600" y="0"/>
                </a:lnTo>
                <a:lnTo>
                  <a:pt x="0" y="2160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0" name="Google Shape;160;p32"/>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1" name="Google Shape;161;p32"/>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2" name="Google Shape;162;p32"/>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3" name="Google Shape;163;p32"/>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4" name="Google Shape;164;p32"/>
          <p:cNvSpPr/>
          <p:nvPr/>
        </p:nvSpPr>
        <p:spPr>
          <a:xfrm>
            <a:off x="7222331" y="-2"/>
            <a:ext cx="1309662" cy="849150"/>
          </a:xfrm>
          <a:custGeom>
            <a:rect b="b" l="l" r="r" t="t"/>
            <a:pathLst>
              <a:path extrusionOk="0" h="21600" w="21600">
                <a:moveTo>
                  <a:pt x="0" y="21600"/>
                </a:moveTo>
                <a:lnTo>
                  <a:pt x="21600" y="0"/>
                </a:lnTo>
                <a:lnTo>
                  <a:pt x="2009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5" name="Google Shape;165;p32"/>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6" name="Google Shape;166;p32"/>
          <p:cNvSpPr/>
          <p:nvPr/>
        </p:nvSpPr>
        <p:spPr>
          <a:xfrm>
            <a:off x="-975" y="4688627"/>
            <a:ext cx="8138178" cy="454842"/>
          </a:xfrm>
          <a:custGeom>
            <a:rect b="b" l="l" r="r" t="t"/>
            <a:pathLst>
              <a:path extrusionOk="0" h="21600" w="21600">
                <a:moveTo>
                  <a:pt x="0" y="0"/>
                </a:moveTo>
                <a:lnTo>
                  <a:pt x="0" y="21600"/>
                </a:lnTo>
                <a:lnTo>
                  <a:pt x="21600" y="19837"/>
                </a:lnTo>
                <a:close/>
              </a:path>
            </a:pathLst>
          </a:custGeom>
          <a:solidFill>
            <a:schemeClr val="l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7" name="Google Shape;167;p32"/>
          <p:cNvSpPr/>
          <p:nvPr/>
        </p:nvSpPr>
        <p:spPr>
          <a:xfrm>
            <a:off x="1000" y="4774400"/>
            <a:ext cx="9143982" cy="368604"/>
          </a:xfrm>
          <a:custGeom>
            <a:rect b="b" l="l" r="r" t="t"/>
            <a:pathLst>
              <a:path extrusionOk="0" h="21600" w="21600">
                <a:moveTo>
                  <a:pt x="0" y="0"/>
                </a:moveTo>
                <a:lnTo>
                  <a:pt x="0" y="21600"/>
                </a:lnTo>
                <a:lnTo>
                  <a:pt x="21600" y="21600"/>
                </a:lnTo>
                <a:close/>
              </a:path>
            </a:pathLst>
          </a:custGeom>
          <a:gradFill>
            <a:gsLst>
              <a:gs pos="0">
                <a:schemeClr val="accent2"/>
              </a:gs>
              <a:gs pos="100000">
                <a:schemeClr val="accent1"/>
              </a:gs>
            </a:gsLst>
            <a:lin ang="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68" name="Google Shape;168;p32"/>
          <p:cNvSpPr txBox="1"/>
          <p:nvPr/>
        </p:nvSpPr>
        <p:spPr>
          <a:xfrm>
            <a:off x="304376" y="4810513"/>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chemeClr val="lt1"/>
              </a:buClr>
              <a:buSzPts val="1400"/>
              <a:buFont typeface="Arial"/>
              <a:buNone/>
            </a:pPr>
            <a:r>
              <a:rPr b="1" i="0" lang="en" sz="1400" u="none" cap="none" strike="noStrike">
                <a:solidFill>
                  <a:schemeClr val="dk1"/>
                </a:solidFill>
                <a:latin typeface="Bebas Neue"/>
                <a:ea typeface="Bebas Neue"/>
                <a:cs typeface="Bebas Neue"/>
                <a:sym typeface="Bebas Neue"/>
              </a:rPr>
              <a:t>@</a:t>
            </a:r>
            <a:r>
              <a:rPr b="1" i="0" lang="en" sz="1400" u="none" cap="none" strike="noStrike">
                <a:solidFill>
                  <a:schemeClr val="dk1"/>
                </a:solidFill>
                <a:latin typeface="Viga"/>
                <a:ea typeface="Viga"/>
                <a:cs typeface="Viga"/>
                <a:sym typeface="Viga"/>
              </a:rPr>
              <a:t>EducateIN</a:t>
            </a:r>
            <a:endParaRPr b="0" i="0" sz="1600" u="none" cap="none" strike="noStrike">
              <a:solidFill>
                <a:schemeClr val="dk1"/>
              </a:solidFill>
              <a:latin typeface="Bebas Neue"/>
              <a:ea typeface="Bebas Neue"/>
              <a:cs typeface="Bebas Neue"/>
              <a:sym typeface="Bebas Neue"/>
            </a:endParaRPr>
          </a:p>
        </p:txBody>
      </p:sp>
      <p:pic>
        <p:nvPicPr>
          <p:cNvPr id="169" name="Google Shape;169;p32"/>
          <p:cNvPicPr preferRelativeResize="0"/>
          <p:nvPr/>
        </p:nvPicPr>
        <p:blipFill rotWithShape="1">
          <a:blip r:embed="rId2">
            <a:alphaModFix/>
          </a:blip>
          <a:srcRect b="0" l="0" r="0" t="0"/>
          <a:stretch/>
        </p:blipFill>
        <p:spPr>
          <a:xfrm>
            <a:off x="58174" y="4850163"/>
            <a:ext cx="294053" cy="256725"/>
          </a:xfrm>
          <a:prstGeom prst="rect">
            <a:avLst/>
          </a:prstGeom>
          <a:noFill/>
          <a:ln>
            <a:noFill/>
          </a:ln>
        </p:spPr>
      </p:pic>
      <p:sp>
        <p:nvSpPr>
          <p:cNvPr id="170" name="Google Shape;170;p32"/>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inverse">
  <p:cSld name="TITLE_1_2">
    <p:bg>
      <p:bgPr>
        <a:solidFill>
          <a:schemeClr val="dk1"/>
        </a:solidFill>
      </p:bgPr>
    </p:bg>
    <p:spTree>
      <p:nvGrpSpPr>
        <p:cNvPr id="171" name="Shape 171"/>
        <p:cNvGrpSpPr/>
        <p:nvPr/>
      </p:nvGrpSpPr>
      <p:grpSpPr>
        <a:xfrm>
          <a:off x="0" y="0"/>
          <a:ext cx="0" cy="0"/>
          <a:chOff x="0" y="0"/>
          <a:chExt cx="0" cy="0"/>
        </a:xfrm>
      </p:grpSpPr>
      <p:sp>
        <p:nvSpPr>
          <p:cNvPr id="172" name="Google Shape;172;p35"/>
          <p:cNvSpPr/>
          <p:nvPr/>
        </p:nvSpPr>
        <p:spPr>
          <a:xfrm>
            <a:off x="476" y="734377"/>
            <a:ext cx="4825818" cy="4311468"/>
          </a:xfrm>
          <a:custGeom>
            <a:rect b="b" l="l" r="r" t="t"/>
            <a:pathLst>
              <a:path extrusionOk="0" h="21600" w="21600">
                <a:moveTo>
                  <a:pt x="0" y="1315"/>
                </a:moveTo>
                <a:lnTo>
                  <a:pt x="0" y="21600"/>
                </a:lnTo>
                <a:lnTo>
                  <a:pt x="17128" y="17544"/>
                </a:lnTo>
                <a:lnTo>
                  <a:pt x="20654" y="11770"/>
                </a:lnTo>
                <a:lnTo>
                  <a:pt x="18530" y="14144"/>
                </a:lnTo>
                <a:lnTo>
                  <a:pt x="21600" y="8115"/>
                </a:lnTo>
                <a:lnTo>
                  <a:pt x="9944" y="0"/>
                </a:lnTo>
                <a:close/>
              </a:path>
            </a:pathLst>
          </a:custGeom>
          <a:solidFill>
            <a:srgbClr val="FFFFFF">
              <a:alpha val="16078"/>
            </a:srgbClr>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73" name="Google Shape;173;p35"/>
          <p:cNvSpPr/>
          <p:nvPr/>
        </p:nvSpPr>
        <p:spPr>
          <a:xfrm>
            <a:off x="-1" y="10000"/>
            <a:ext cx="844398" cy="5133510"/>
          </a:xfrm>
          <a:custGeom>
            <a:rect b="b" l="l" r="r" t="t"/>
            <a:pathLst>
              <a:path extrusionOk="0" h="21600" w="21600">
                <a:moveTo>
                  <a:pt x="21600" y="21600"/>
                </a:moveTo>
                <a:lnTo>
                  <a:pt x="0" y="21600"/>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74" name="Google Shape;174;p35"/>
          <p:cNvSpPr/>
          <p:nvPr/>
        </p:nvSpPr>
        <p:spPr>
          <a:xfrm>
            <a:off x="-1" y="712470"/>
            <a:ext cx="4584384" cy="3867642"/>
          </a:xfrm>
          <a:custGeom>
            <a:rect b="b" l="l" r="r" t="t"/>
            <a:pathLst>
              <a:path extrusionOk="0" h="21600" w="21600">
                <a:moveTo>
                  <a:pt x="0" y="21600"/>
                </a:moveTo>
                <a:lnTo>
                  <a:pt x="0" y="3508"/>
                </a:lnTo>
                <a:lnTo>
                  <a:pt x="6395" y="0"/>
                </a:lnTo>
                <a:lnTo>
                  <a:pt x="21600" y="6993"/>
                </a:lnTo>
                <a:lnTo>
                  <a:pt x="17689" y="19398"/>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75" name="Google Shape;175;p35"/>
          <p:cNvSpPr/>
          <p:nvPr/>
        </p:nvSpPr>
        <p:spPr>
          <a:xfrm>
            <a:off x="7592854" y="0"/>
            <a:ext cx="1551150" cy="929664"/>
          </a:xfrm>
          <a:custGeom>
            <a:rect b="b" l="l" r="r" t="t"/>
            <a:pathLst>
              <a:path extrusionOk="0" h="21600" w="21600">
                <a:moveTo>
                  <a:pt x="21600" y="0"/>
                </a:moveTo>
                <a:lnTo>
                  <a:pt x="21600" y="21600"/>
                </a:lnTo>
                <a:lnTo>
                  <a:pt x="5677" y="13378"/>
                </a:lnTo>
                <a:lnTo>
                  <a:pt x="0" y="0"/>
                </a:lnTo>
                <a:close/>
              </a:path>
            </a:pathLst>
          </a:custGeom>
          <a:solidFill>
            <a:srgbClr val="FFFFFF">
              <a:alpha val="16078"/>
            </a:srgbClr>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76" name="Google Shape;176;p35"/>
          <p:cNvSpPr/>
          <p:nvPr/>
        </p:nvSpPr>
        <p:spPr>
          <a:xfrm>
            <a:off x="7155666" y="4163377"/>
            <a:ext cx="1699758" cy="980100"/>
          </a:xfrm>
          <a:custGeom>
            <a:rect b="b" l="l" r="r" t="t"/>
            <a:pathLst>
              <a:path extrusionOk="0" h="21600" w="21600">
                <a:moveTo>
                  <a:pt x="0" y="21600"/>
                </a:moveTo>
                <a:lnTo>
                  <a:pt x="6101" y="21600"/>
                </a:lnTo>
                <a:lnTo>
                  <a:pt x="21600"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77" name="Google Shape;177;p35"/>
          <p:cNvSpPr/>
          <p:nvPr/>
        </p:nvSpPr>
        <p:spPr>
          <a:xfrm>
            <a:off x="7635726" y="4243388"/>
            <a:ext cx="1508274" cy="900126"/>
          </a:xfrm>
          <a:custGeom>
            <a:rect b="b" l="l" r="r" t="t"/>
            <a:pathLst>
              <a:path extrusionOk="0" h="21600" w="21600">
                <a:moveTo>
                  <a:pt x="21600" y="21600"/>
                </a:moveTo>
                <a:lnTo>
                  <a:pt x="0" y="21600"/>
                </a:lnTo>
                <a:lnTo>
                  <a:pt x="21600" y="0"/>
                </a:lnTo>
                <a:close/>
              </a:path>
            </a:pathLst>
          </a:custGeom>
          <a:gradFill>
            <a:gsLst>
              <a:gs pos="0">
                <a:schemeClr val="accent2"/>
              </a:gs>
              <a:gs pos="100000">
                <a:schemeClr val="accent1"/>
              </a:gs>
            </a:gsLst>
            <a:lin ang="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78" name="Google Shape;178;p35"/>
          <p:cNvSpPr/>
          <p:nvPr/>
        </p:nvSpPr>
        <p:spPr>
          <a:xfrm>
            <a:off x="-2" y="4048124"/>
            <a:ext cx="1107756" cy="783432"/>
          </a:xfrm>
          <a:custGeom>
            <a:rect b="b" l="l" r="r" t="t"/>
            <a:pathLst>
              <a:path extrusionOk="0" h="21600" w="21600">
                <a:moveTo>
                  <a:pt x="0" y="20234"/>
                </a:moveTo>
                <a:lnTo>
                  <a:pt x="0"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79" name="Google Shape;179;p35"/>
          <p:cNvSpPr/>
          <p:nvPr/>
        </p:nvSpPr>
        <p:spPr>
          <a:xfrm>
            <a:off x="-2" y="4342923"/>
            <a:ext cx="1047276" cy="752490"/>
          </a:xfrm>
          <a:custGeom>
            <a:rect b="b" l="l" r="r" t="t"/>
            <a:pathLst>
              <a:path extrusionOk="0" h="21600" w="21600">
                <a:moveTo>
                  <a:pt x="0" y="19563"/>
                </a:moveTo>
                <a:lnTo>
                  <a:pt x="0"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0" name="Google Shape;180;p35"/>
          <p:cNvSpPr/>
          <p:nvPr/>
        </p:nvSpPr>
        <p:spPr>
          <a:xfrm>
            <a:off x="-1" y="3853337"/>
            <a:ext cx="1089180" cy="791532"/>
          </a:xfrm>
          <a:custGeom>
            <a:rect b="b" l="l" r="r" t="t"/>
            <a:pathLst>
              <a:path extrusionOk="0" h="21600" w="21600">
                <a:moveTo>
                  <a:pt x="0" y="19131"/>
                </a:moveTo>
                <a:lnTo>
                  <a:pt x="0"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1" name="Google Shape;181;p35"/>
          <p:cNvSpPr/>
          <p:nvPr/>
        </p:nvSpPr>
        <p:spPr>
          <a:xfrm>
            <a:off x="475" y="3951921"/>
            <a:ext cx="816318" cy="585306"/>
          </a:xfrm>
          <a:custGeom>
            <a:rect b="b" l="l" r="r" t="t"/>
            <a:pathLst>
              <a:path extrusionOk="0" h="21600" w="21600">
                <a:moveTo>
                  <a:pt x="21600" y="0"/>
                </a:moveTo>
                <a:lnTo>
                  <a:pt x="0" y="18911"/>
                </a:lnTo>
                <a:lnTo>
                  <a:pt x="0" y="2160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2" name="Google Shape;182;p35"/>
          <p:cNvSpPr/>
          <p:nvPr/>
        </p:nvSpPr>
        <p:spPr>
          <a:xfrm>
            <a:off x="-1" y="4626292"/>
            <a:ext cx="333828" cy="250992"/>
          </a:xfrm>
          <a:custGeom>
            <a:rect b="b" l="l" r="r" t="t"/>
            <a:pathLst>
              <a:path extrusionOk="0" h="21600" w="21600">
                <a:moveTo>
                  <a:pt x="0" y="17829"/>
                </a:moveTo>
                <a:lnTo>
                  <a:pt x="0" y="21600"/>
                </a:lnTo>
                <a:lnTo>
                  <a:pt x="21600"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3" name="Google Shape;183;p35"/>
          <p:cNvSpPr/>
          <p:nvPr/>
        </p:nvSpPr>
        <p:spPr>
          <a:xfrm>
            <a:off x="188593" y="4570094"/>
            <a:ext cx="868698" cy="573426"/>
          </a:xfrm>
          <a:custGeom>
            <a:rect b="b" l="l" r="r" t="t"/>
            <a:pathLst>
              <a:path extrusionOk="0" h="21600" w="21600">
                <a:moveTo>
                  <a:pt x="0" y="21600"/>
                </a:moveTo>
                <a:lnTo>
                  <a:pt x="995"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4" name="Google Shape;184;p35"/>
          <p:cNvSpPr/>
          <p:nvPr/>
        </p:nvSpPr>
        <p:spPr>
          <a:xfrm>
            <a:off x="293845" y="4740592"/>
            <a:ext cx="611010" cy="402894"/>
          </a:xfrm>
          <a:custGeom>
            <a:rect b="b" l="l" r="r" t="t"/>
            <a:pathLst>
              <a:path extrusionOk="0" h="21600" w="21600">
                <a:moveTo>
                  <a:pt x="21600" y="0"/>
                </a:moveTo>
                <a:lnTo>
                  <a:pt x="0" y="21600"/>
                </a:lnTo>
                <a:lnTo>
                  <a:pt x="1532" y="2160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5" name="Google Shape;185;p35"/>
          <p:cNvSpPr/>
          <p:nvPr/>
        </p:nvSpPr>
        <p:spPr>
          <a:xfrm>
            <a:off x="43813" y="4886800"/>
            <a:ext cx="445284" cy="256716"/>
          </a:xfrm>
          <a:custGeom>
            <a:rect b="b" l="l" r="r" t="t"/>
            <a:pathLst>
              <a:path extrusionOk="0" h="21600" w="21600">
                <a:moveTo>
                  <a:pt x="0" y="21600"/>
                </a:moveTo>
                <a:lnTo>
                  <a:pt x="6099" y="21600"/>
                </a:lnTo>
                <a:lnTo>
                  <a:pt x="21600"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6" name="Google Shape;186;p35"/>
          <p:cNvSpPr/>
          <p:nvPr/>
        </p:nvSpPr>
        <p:spPr>
          <a:xfrm>
            <a:off x="-2" y="3945254"/>
            <a:ext cx="1460160" cy="1026810"/>
          </a:xfrm>
          <a:custGeom>
            <a:rect b="b" l="l" r="r" t="t"/>
            <a:pathLst>
              <a:path extrusionOk="0" h="21600" w="21600">
                <a:moveTo>
                  <a:pt x="0" y="20458"/>
                </a:moveTo>
                <a:lnTo>
                  <a:pt x="0" y="21600"/>
                </a:lnTo>
                <a:lnTo>
                  <a:pt x="21600"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7" name="Google Shape;187;p35"/>
          <p:cNvSpPr/>
          <p:nvPr/>
        </p:nvSpPr>
        <p:spPr>
          <a:xfrm>
            <a:off x="8547257" y="-2"/>
            <a:ext cx="561492" cy="355266"/>
          </a:xfrm>
          <a:custGeom>
            <a:rect b="b" l="l" r="r" t="t"/>
            <a:pathLst>
              <a:path extrusionOk="0" h="21600" w="21600">
                <a:moveTo>
                  <a:pt x="0" y="21600"/>
                </a:moveTo>
                <a:lnTo>
                  <a:pt x="21600" y="0"/>
                </a:lnTo>
                <a:lnTo>
                  <a:pt x="19182"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8" name="Google Shape;188;p35"/>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89" name="Google Shape;189;p35"/>
          <p:cNvSpPr/>
          <p:nvPr/>
        </p:nvSpPr>
        <p:spPr>
          <a:xfrm>
            <a:off x="7199947" y="-1"/>
            <a:ext cx="782460" cy="454842"/>
          </a:xfrm>
          <a:custGeom>
            <a:rect b="b" l="l" r="r" t="t"/>
            <a:pathLst>
              <a:path extrusionOk="0" h="21600" w="21600">
                <a:moveTo>
                  <a:pt x="16262" y="0"/>
                </a:moveTo>
                <a:lnTo>
                  <a:pt x="0" y="21600"/>
                </a:lnTo>
                <a:lnTo>
                  <a:pt x="21600"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90" name="Google Shape;190;p35"/>
          <p:cNvSpPr/>
          <p:nvPr/>
        </p:nvSpPr>
        <p:spPr>
          <a:xfrm>
            <a:off x="8238172" y="65244"/>
            <a:ext cx="905850" cy="637686"/>
          </a:xfrm>
          <a:custGeom>
            <a:rect b="b" l="l" r="r" t="t"/>
            <a:pathLst>
              <a:path extrusionOk="0" h="21600" w="21600">
                <a:moveTo>
                  <a:pt x="21600" y="1920"/>
                </a:moveTo>
                <a:lnTo>
                  <a:pt x="21600" y="0"/>
                </a:lnTo>
                <a:lnTo>
                  <a:pt x="0" y="2160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91" name="Google Shape;191;p35"/>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92" name="Google Shape;192;p35"/>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93" name="Google Shape;193;p35"/>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94" name="Google Shape;194;p35"/>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95" name="Google Shape;195;p35"/>
          <p:cNvSpPr/>
          <p:nvPr/>
        </p:nvSpPr>
        <p:spPr>
          <a:xfrm>
            <a:off x="7222331" y="-2"/>
            <a:ext cx="1309662" cy="849150"/>
          </a:xfrm>
          <a:custGeom>
            <a:rect b="b" l="l" r="r" t="t"/>
            <a:pathLst>
              <a:path extrusionOk="0" h="21600" w="21600">
                <a:moveTo>
                  <a:pt x="0" y="21600"/>
                </a:moveTo>
                <a:lnTo>
                  <a:pt x="21600" y="0"/>
                </a:lnTo>
                <a:lnTo>
                  <a:pt x="20092"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96" name="Google Shape;196;p35"/>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nvGrpSpPr>
          <p:cNvPr id="197" name="Google Shape;197;p35"/>
          <p:cNvGrpSpPr/>
          <p:nvPr/>
        </p:nvGrpSpPr>
        <p:grpSpPr>
          <a:xfrm>
            <a:off x="6677976" y="4591049"/>
            <a:ext cx="872008" cy="585306"/>
            <a:chOff x="6677976" y="4591049"/>
            <a:chExt cx="872008" cy="585306"/>
          </a:xfrm>
        </p:grpSpPr>
        <p:sp>
          <p:nvSpPr>
            <p:cNvPr id="198" name="Google Shape;198;p35"/>
            <p:cNvSpPr/>
            <p:nvPr/>
          </p:nvSpPr>
          <p:spPr>
            <a:xfrm>
              <a:off x="6780370" y="5103494"/>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199" name="Google Shape;199;p35"/>
            <p:cNvSpPr/>
            <p:nvPr/>
          </p:nvSpPr>
          <p:spPr>
            <a:xfrm>
              <a:off x="6746556" y="504872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0" name="Google Shape;200;p35"/>
            <p:cNvSpPr/>
            <p:nvPr/>
          </p:nvSpPr>
          <p:spPr>
            <a:xfrm>
              <a:off x="6712267" y="4994433"/>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1" name="Google Shape;201;p35"/>
            <p:cNvSpPr/>
            <p:nvPr/>
          </p:nvSpPr>
          <p:spPr>
            <a:xfrm>
              <a:off x="6677976" y="4939664"/>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2" name="Google Shape;202;p35"/>
            <p:cNvSpPr/>
            <p:nvPr/>
          </p:nvSpPr>
          <p:spPr>
            <a:xfrm>
              <a:off x="6865143" y="5125879"/>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3" name="Google Shape;203;p35"/>
            <p:cNvSpPr/>
            <p:nvPr/>
          </p:nvSpPr>
          <p:spPr>
            <a:xfrm>
              <a:off x="6831329" y="5071586"/>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4" name="Google Shape;204;p35"/>
            <p:cNvSpPr/>
            <p:nvPr/>
          </p:nvSpPr>
          <p:spPr>
            <a:xfrm>
              <a:off x="6797038" y="5017294"/>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5" name="Google Shape;205;p35"/>
            <p:cNvSpPr/>
            <p:nvPr/>
          </p:nvSpPr>
          <p:spPr>
            <a:xfrm>
              <a:off x="6762749" y="496252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6" name="Google Shape;206;p35"/>
            <p:cNvSpPr/>
            <p:nvPr/>
          </p:nvSpPr>
          <p:spPr>
            <a:xfrm>
              <a:off x="6728935" y="4908232"/>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7" name="Google Shape;207;p35"/>
            <p:cNvSpPr/>
            <p:nvPr/>
          </p:nvSpPr>
          <p:spPr>
            <a:xfrm>
              <a:off x="6916101" y="5094445"/>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8" name="Google Shape;208;p35"/>
            <p:cNvSpPr/>
            <p:nvPr/>
          </p:nvSpPr>
          <p:spPr>
            <a:xfrm>
              <a:off x="6881812" y="5039677"/>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09" name="Google Shape;209;p35"/>
            <p:cNvSpPr/>
            <p:nvPr/>
          </p:nvSpPr>
          <p:spPr>
            <a:xfrm>
              <a:off x="6847522" y="498538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0" name="Google Shape;210;p35"/>
            <p:cNvSpPr/>
            <p:nvPr/>
          </p:nvSpPr>
          <p:spPr>
            <a:xfrm>
              <a:off x="6813231" y="4931092"/>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1" name="Google Shape;211;p35"/>
            <p:cNvSpPr/>
            <p:nvPr/>
          </p:nvSpPr>
          <p:spPr>
            <a:xfrm>
              <a:off x="6779418" y="4876324"/>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2" name="Google Shape;212;p35"/>
            <p:cNvSpPr/>
            <p:nvPr/>
          </p:nvSpPr>
          <p:spPr>
            <a:xfrm>
              <a:off x="7000874" y="5117306"/>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3" name="Google Shape;213;p35"/>
            <p:cNvSpPr/>
            <p:nvPr/>
          </p:nvSpPr>
          <p:spPr>
            <a:xfrm>
              <a:off x="6966584" y="5062538"/>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4" name="Google Shape;214;p35"/>
            <p:cNvSpPr/>
            <p:nvPr/>
          </p:nvSpPr>
          <p:spPr>
            <a:xfrm>
              <a:off x="6932293" y="5008244"/>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5" name="Google Shape;215;p35"/>
            <p:cNvSpPr/>
            <p:nvPr/>
          </p:nvSpPr>
          <p:spPr>
            <a:xfrm>
              <a:off x="6898004" y="495347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6" name="Google Shape;216;p35"/>
            <p:cNvSpPr/>
            <p:nvPr/>
          </p:nvSpPr>
          <p:spPr>
            <a:xfrm>
              <a:off x="6864190" y="4899183"/>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7" name="Google Shape;217;p35"/>
            <p:cNvSpPr/>
            <p:nvPr/>
          </p:nvSpPr>
          <p:spPr>
            <a:xfrm>
              <a:off x="6829900" y="4844891"/>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8" name="Google Shape;218;p35"/>
            <p:cNvSpPr/>
            <p:nvPr/>
          </p:nvSpPr>
          <p:spPr>
            <a:xfrm>
              <a:off x="7085647" y="5139689"/>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19" name="Google Shape;219;p35"/>
            <p:cNvSpPr/>
            <p:nvPr/>
          </p:nvSpPr>
          <p:spPr>
            <a:xfrm>
              <a:off x="7051356" y="5085397"/>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0" name="Google Shape;220;p35"/>
            <p:cNvSpPr/>
            <p:nvPr/>
          </p:nvSpPr>
          <p:spPr>
            <a:xfrm>
              <a:off x="7017067" y="503110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1" name="Google Shape;221;p35"/>
            <p:cNvSpPr/>
            <p:nvPr/>
          </p:nvSpPr>
          <p:spPr>
            <a:xfrm>
              <a:off x="6982776" y="4976336"/>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2" name="Google Shape;222;p35"/>
            <p:cNvSpPr/>
            <p:nvPr/>
          </p:nvSpPr>
          <p:spPr>
            <a:xfrm>
              <a:off x="6948962" y="4922044"/>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3" name="Google Shape;223;p35"/>
            <p:cNvSpPr/>
            <p:nvPr/>
          </p:nvSpPr>
          <p:spPr>
            <a:xfrm>
              <a:off x="6914673" y="486727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4" name="Google Shape;224;p35"/>
            <p:cNvSpPr/>
            <p:nvPr/>
          </p:nvSpPr>
          <p:spPr>
            <a:xfrm>
              <a:off x="6880382" y="4812982"/>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5" name="Google Shape;225;p35"/>
            <p:cNvSpPr/>
            <p:nvPr/>
          </p:nvSpPr>
          <p:spPr>
            <a:xfrm>
              <a:off x="7136129" y="5108257"/>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6" name="Google Shape;226;p35"/>
            <p:cNvSpPr/>
            <p:nvPr/>
          </p:nvSpPr>
          <p:spPr>
            <a:xfrm>
              <a:off x="7101838" y="5053488"/>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7" name="Google Shape;227;p35"/>
            <p:cNvSpPr/>
            <p:nvPr/>
          </p:nvSpPr>
          <p:spPr>
            <a:xfrm>
              <a:off x="7067549" y="499919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8" name="Google Shape;228;p35"/>
            <p:cNvSpPr/>
            <p:nvPr/>
          </p:nvSpPr>
          <p:spPr>
            <a:xfrm>
              <a:off x="7033735" y="4944904"/>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29" name="Google Shape;229;p35"/>
            <p:cNvSpPr/>
            <p:nvPr/>
          </p:nvSpPr>
          <p:spPr>
            <a:xfrm>
              <a:off x="6999445" y="489013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30" name="Google Shape;230;p35"/>
            <p:cNvSpPr/>
            <p:nvPr/>
          </p:nvSpPr>
          <p:spPr>
            <a:xfrm>
              <a:off x="6965155" y="4835842"/>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31" name="Google Shape;231;p35"/>
            <p:cNvSpPr/>
            <p:nvPr/>
          </p:nvSpPr>
          <p:spPr>
            <a:xfrm>
              <a:off x="6930865" y="4781074"/>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32" name="Google Shape;232;p35"/>
            <p:cNvSpPr/>
            <p:nvPr/>
          </p:nvSpPr>
          <p:spPr>
            <a:xfrm>
              <a:off x="7220901" y="5130641"/>
              <a:ext cx="41904" cy="37152"/>
            </a:xfrm>
            <a:custGeom>
              <a:rect b="b" l="l" r="r" t="t"/>
              <a:pathLst>
                <a:path extrusionOk="0" h="21600" w="21600">
                  <a:moveTo>
                    <a:pt x="10309" y="0"/>
                  </a:moveTo>
                  <a:lnTo>
                    <a:pt x="0" y="21600"/>
                  </a:lnTo>
                  <a:lnTo>
                    <a:pt x="21600" y="20215"/>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33" name="Google Shape;233;p35"/>
            <p:cNvSpPr/>
            <p:nvPr/>
          </p:nvSpPr>
          <p:spPr>
            <a:xfrm>
              <a:off x="7186612" y="5076349"/>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34" name="Google Shape;234;p35"/>
            <p:cNvSpPr/>
            <p:nvPr/>
          </p:nvSpPr>
          <p:spPr>
            <a:xfrm>
              <a:off x="7152322" y="5022056"/>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35" name="Google Shape;235;p35"/>
            <p:cNvSpPr/>
            <p:nvPr/>
          </p:nvSpPr>
          <p:spPr>
            <a:xfrm>
              <a:off x="7118507" y="4967288"/>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36" name="Google Shape;236;p35"/>
            <p:cNvSpPr/>
            <p:nvPr/>
          </p:nvSpPr>
          <p:spPr>
            <a:xfrm>
              <a:off x="7084218" y="4912994"/>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37" name="Google Shape;237;p35"/>
            <p:cNvSpPr/>
            <p:nvPr/>
          </p:nvSpPr>
          <p:spPr>
            <a:xfrm>
              <a:off x="7049928" y="4858702"/>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38" name="Google Shape;238;p35"/>
            <p:cNvSpPr/>
            <p:nvPr/>
          </p:nvSpPr>
          <p:spPr>
            <a:xfrm>
              <a:off x="7015637" y="4803934"/>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39" name="Google Shape;239;p35"/>
            <p:cNvSpPr/>
            <p:nvPr/>
          </p:nvSpPr>
          <p:spPr>
            <a:xfrm>
              <a:off x="6981824" y="4749641"/>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0" name="Google Shape;240;p35"/>
            <p:cNvSpPr/>
            <p:nvPr/>
          </p:nvSpPr>
          <p:spPr>
            <a:xfrm>
              <a:off x="7271384" y="5099208"/>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1" name="Google Shape;241;p35"/>
            <p:cNvSpPr/>
            <p:nvPr/>
          </p:nvSpPr>
          <p:spPr>
            <a:xfrm>
              <a:off x="7237093" y="5044916"/>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2" name="Google Shape;242;p35"/>
            <p:cNvSpPr/>
            <p:nvPr/>
          </p:nvSpPr>
          <p:spPr>
            <a:xfrm>
              <a:off x="7202804" y="4990147"/>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3" name="Google Shape;243;p35"/>
            <p:cNvSpPr/>
            <p:nvPr/>
          </p:nvSpPr>
          <p:spPr>
            <a:xfrm>
              <a:off x="7168990" y="493585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4" name="Google Shape;244;p35"/>
            <p:cNvSpPr/>
            <p:nvPr/>
          </p:nvSpPr>
          <p:spPr>
            <a:xfrm>
              <a:off x="7134700" y="4881086"/>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5" name="Google Shape;245;p35"/>
            <p:cNvSpPr/>
            <p:nvPr/>
          </p:nvSpPr>
          <p:spPr>
            <a:xfrm>
              <a:off x="7100410" y="4826794"/>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6" name="Google Shape;246;p35"/>
            <p:cNvSpPr/>
            <p:nvPr/>
          </p:nvSpPr>
          <p:spPr>
            <a:xfrm>
              <a:off x="7066597" y="4772501"/>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7" name="Google Shape;247;p35"/>
            <p:cNvSpPr/>
            <p:nvPr/>
          </p:nvSpPr>
          <p:spPr>
            <a:xfrm>
              <a:off x="7032306" y="4717732"/>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8" name="Google Shape;248;p35"/>
            <p:cNvSpPr/>
            <p:nvPr/>
          </p:nvSpPr>
          <p:spPr>
            <a:xfrm>
              <a:off x="7356156" y="5122069"/>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49" name="Google Shape;249;p35"/>
            <p:cNvSpPr/>
            <p:nvPr/>
          </p:nvSpPr>
          <p:spPr>
            <a:xfrm>
              <a:off x="7321867" y="5067300"/>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0" name="Google Shape;250;p35"/>
            <p:cNvSpPr/>
            <p:nvPr/>
          </p:nvSpPr>
          <p:spPr>
            <a:xfrm>
              <a:off x="7287576" y="5013007"/>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1" name="Google Shape;251;p35"/>
            <p:cNvSpPr/>
            <p:nvPr/>
          </p:nvSpPr>
          <p:spPr>
            <a:xfrm>
              <a:off x="7253762" y="4958714"/>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2" name="Google Shape;252;p35"/>
            <p:cNvSpPr/>
            <p:nvPr/>
          </p:nvSpPr>
          <p:spPr>
            <a:xfrm>
              <a:off x="7219473" y="490394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3" name="Google Shape;253;p35"/>
            <p:cNvSpPr/>
            <p:nvPr/>
          </p:nvSpPr>
          <p:spPr>
            <a:xfrm>
              <a:off x="7185182" y="4849653"/>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4" name="Google Shape;254;p35"/>
            <p:cNvSpPr/>
            <p:nvPr/>
          </p:nvSpPr>
          <p:spPr>
            <a:xfrm>
              <a:off x="7151368" y="4794884"/>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5" name="Google Shape;255;p35"/>
            <p:cNvSpPr/>
            <p:nvPr/>
          </p:nvSpPr>
          <p:spPr>
            <a:xfrm>
              <a:off x="7117079" y="4740593"/>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6" name="Google Shape;256;p35"/>
            <p:cNvSpPr/>
            <p:nvPr/>
          </p:nvSpPr>
          <p:spPr>
            <a:xfrm>
              <a:off x="7082788" y="4686299"/>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7" name="Google Shape;257;p35"/>
            <p:cNvSpPr/>
            <p:nvPr/>
          </p:nvSpPr>
          <p:spPr>
            <a:xfrm>
              <a:off x="7406638" y="5090160"/>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8" name="Google Shape;258;p35"/>
            <p:cNvSpPr/>
            <p:nvPr/>
          </p:nvSpPr>
          <p:spPr>
            <a:xfrm>
              <a:off x="7372349" y="5035867"/>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59" name="Google Shape;259;p35"/>
            <p:cNvSpPr/>
            <p:nvPr/>
          </p:nvSpPr>
          <p:spPr>
            <a:xfrm>
              <a:off x="7338535" y="4981099"/>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60" name="Google Shape;260;p35"/>
            <p:cNvSpPr/>
            <p:nvPr/>
          </p:nvSpPr>
          <p:spPr>
            <a:xfrm>
              <a:off x="7304245" y="4926806"/>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61" name="Google Shape;261;p35"/>
            <p:cNvSpPr/>
            <p:nvPr/>
          </p:nvSpPr>
          <p:spPr>
            <a:xfrm>
              <a:off x="7269955" y="4872513"/>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62" name="Google Shape;262;p35"/>
            <p:cNvSpPr/>
            <p:nvPr/>
          </p:nvSpPr>
          <p:spPr>
            <a:xfrm>
              <a:off x="7235665" y="4817744"/>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63" name="Google Shape;263;p35"/>
            <p:cNvSpPr/>
            <p:nvPr/>
          </p:nvSpPr>
          <p:spPr>
            <a:xfrm>
              <a:off x="7201851" y="4763452"/>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64" name="Google Shape;264;p35"/>
            <p:cNvSpPr/>
            <p:nvPr/>
          </p:nvSpPr>
          <p:spPr>
            <a:xfrm>
              <a:off x="7167562" y="4708683"/>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65" name="Google Shape;265;p35"/>
            <p:cNvSpPr/>
            <p:nvPr/>
          </p:nvSpPr>
          <p:spPr>
            <a:xfrm>
              <a:off x="7133272" y="4654390"/>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66" name="Google Shape;266;p35"/>
            <p:cNvSpPr/>
            <p:nvPr/>
          </p:nvSpPr>
          <p:spPr>
            <a:xfrm>
              <a:off x="7457122" y="5058250"/>
              <a:ext cx="41904" cy="37152"/>
            </a:xfrm>
            <a:custGeom>
              <a:rect b="b" l="l" r="r" t="t"/>
              <a:pathLst>
                <a:path extrusionOk="0" h="21600" w="21600">
                  <a:moveTo>
                    <a:pt x="10555" y="0"/>
                  </a:moveTo>
                  <a:lnTo>
                    <a:pt x="0" y="21600"/>
                  </a:lnTo>
                  <a:lnTo>
                    <a:pt x="21600" y="20215"/>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67" name="Google Shape;267;p35"/>
            <p:cNvSpPr/>
            <p:nvPr/>
          </p:nvSpPr>
          <p:spPr>
            <a:xfrm>
              <a:off x="7423307" y="5003958"/>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68" name="Google Shape;268;p35"/>
            <p:cNvSpPr/>
            <p:nvPr/>
          </p:nvSpPr>
          <p:spPr>
            <a:xfrm>
              <a:off x="7389018" y="4949666"/>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69" name="Google Shape;269;p35"/>
            <p:cNvSpPr/>
            <p:nvPr/>
          </p:nvSpPr>
          <p:spPr>
            <a:xfrm>
              <a:off x="7354728" y="4894898"/>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0" name="Google Shape;270;p35"/>
            <p:cNvSpPr/>
            <p:nvPr/>
          </p:nvSpPr>
          <p:spPr>
            <a:xfrm>
              <a:off x="7320437" y="484060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1" name="Google Shape;271;p35"/>
            <p:cNvSpPr/>
            <p:nvPr/>
          </p:nvSpPr>
          <p:spPr>
            <a:xfrm>
              <a:off x="7286624" y="4786313"/>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2" name="Google Shape;272;p35"/>
            <p:cNvSpPr/>
            <p:nvPr/>
          </p:nvSpPr>
          <p:spPr>
            <a:xfrm>
              <a:off x="7252334" y="4731544"/>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3" name="Google Shape;273;p35"/>
            <p:cNvSpPr/>
            <p:nvPr/>
          </p:nvSpPr>
          <p:spPr>
            <a:xfrm>
              <a:off x="7218043" y="4677250"/>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4" name="Google Shape;274;p35"/>
            <p:cNvSpPr/>
            <p:nvPr/>
          </p:nvSpPr>
          <p:spPr>
            <a:xfrm>
              <a:off x="7184230" y="4622481"/>
              <a:ext cx="41904" cy="36666"/>
            </a:xfrm>
            <a:custGeom>
              <a:rect b="b" l="l" r="r" t="t"/>
              <a:pathLst>
                <a:path extrusionOk="0" h="21600" w="21600">
                  <a:moveTo>
                    <a:pt x="10309" y="0"/>
                  </a:moveTo>
                  <a:lnTo>
                    <a:pt x="0" y="21600"/>
                  </a:lnTo>
                  <a:lnTo>
                    <a:pt x="21600" y="20478"/>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5" name="Google Shape;275;p35"/>
            <p:cNvSpPr/>
            <p:nvPr/>
          </p:nvSpPr>
          <p:spPr>
            <a:xfrm>
              <a:off x="7508080" y="5026819"/>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6" name="Google Shape;276;p35"/>
            <p:cNvSpPr/>
            <p:nvPr/>
          </p:nvSpPr>
          <p:spPr>
            <a:xfrm>
              <a:off x="7473791" y="497252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7" name="Google Shape;277;p35"/>
            <p:cNvSpPr/>
            <p:nvPr/>
          </p:nvSpPr>
          <p:spPr>
            <a:xfrm>
              <a:off x="7439500" y="4917757"/>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8" name="Google Shape;278;p35"/>
            <p:cNvSpPr/>
            <p:nvPr/>
          </p:nvSpPr>
          <p:spPr>
            <a:xfrm>
              <a:off x="7405210" y="4863465"/>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79" name="Google Shape;279;p35"/>
            <p:cNvSpPr/>
            <p:nvPr/>
          </p:nvSpPr>
          <p:spPr>
            <a:xfrm>
              <a:off x="7371397" y="4808696"/>
              <a:ext cx="41904" cy="36666"/>
            </a:xfrm>
            <a:custGeom>
              <a:rect b="b" l="l" r="r" t="t"/>
              <a:pathLst>
                <a:path extrusionOk="0" h="21600" w="21600">
                  <a:moveTo>
                    <a:pt x="10309"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0" name="Google Shape;280;p35"/>
            <p:cNvSpPr/>
            <p:nvPr/>
          </p:nvSpPr>
          <p:spPr>
            <a:xfrm>
              <a:off x="7337106" y="4754403"/>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1" name="Google Shape;281;p35"/>
            <p:cNvSpPr/>
            <p:nvPr/>
          </p:nvSpPr>
          <p:spPr>
            <a:xfrm>
              <a:off x="7302817" y="4700111"/>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2" name="Google Shape;282;p35"/>
            <p:cNvSpPr/>
            <p:nvPr/>
          </p:nvSpPr>
          <p:spPr>
            <a:xfrm>
              <a:off x="7268526" y="4645342"/>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3" name="Google Shape;283;p35"/>
            <p:cNvSpPr/>
            <p:nvPr/>
          </p:nvSpPr>
          <p:spPr>
            <a:xfrm>
              <a:off x="7234712" y="4591049"/>
              <a:ext cx="41904" cy="36666"/>
            </a:xfrm>
            <a:custGeom>
              <a:rect b="b" l="l" r="r" t="t"/>
              <a:pathLst>
                <a:path extrusionOk="0" h="21600" w="21600">
                  <a:moveTo>
                    <a:pt x="10555" y="0"/>
                  </a:moveTo>
                  <a:lnTo>
                    <a:pt x="0" y="21600"/>
                  </a:lnTo>
                  <a:lnTo>
                    <a:pt x="21600" y="20197"/>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grpSp>
        <p:nvGrpSpPr>
          <p:cNvPr id="284" name="Google Shape;284;p35"/>
          <p:cNvGrpSpPr/>
          <p:nvPr/>
        </p:nvGrpSpPr>
        <p:grpSpPr>
          <a:xfrm>
            <a:off x="-45720" y="1170144"/>
            <a:ext cx="864886" cy="1040119"/>
            <a:chOff x="-45720" y="1170144"/>
            <a:chExt cx="864886" cy="1040119"/>
          </a:xfrm>
        </p:grpSpPr>
        <p:sp>
          <p:nvSpPr>
            <p:cNvPr id="285" name="Google Shape;285;p35"/>
            <p:cNvSpPr/>
            <p:nvPr/>
          </p:nvSpPr>
          <p:spPr>
            <a:xfrm>
              <a:off x="483394" y="1170144"/>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6" name="Google Shape;286;p35"/>
            <p:cNvSpPr/>
            <p:nvPr/>
          </p:nvSpPr>
          <p:spPr>
            <a:xfrm>
              <a:off x="518160" y="1249678"/>
              <a:ext cx="56214" cy="49518"/>
            </a:xfrm>
            <a:custGeom>
              <a:rect b="b" l="l" r="r" t="t"/>
              <a:pathLst>
                <a:path extrusionOk="0" h="21600" w="21600">
                  <a:moveTo>
                    <a:pt x="8603"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7" name="Google Shape;287;p35"/>
            <p:cNvSpPr/>
            <p:nvPr/>
          </p:nvSpPr>
          <p:spPr>
            <a:xfrm>
              <a:off x="553402" y="1328736"/>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8" name="Google Shape;288;p35"/>
            <p:cNvSpPr/>
            <p:nvPr/>
          </p:nvSpPr>
          <p:spPr>
            <a:xfrm>
              <a:off x="588169" y="1407793"/>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89" name="Google Shape;289;p35"/>
            <p:cNvSpPr/>
            <p:nvPr/>
          </p:nvSpPr>
          <p:spPr>
            <a:xfrm>
              <a:off x="622935" y="1486851"/>
              <a:ext cx="56700" cy="50004"/>
            </a:xfrm>
            <a:custGeom>
              <a:rect b="b" l="l" r="r" t="t"/>
              <a:pathLst>
                <a:path extrusionOk="0" h="21600" w="21600">
                  <a:moveTo>
                    <a:pt x="8531"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0" name="Google Shape;290;p35"/>
            <p:cNvSpPr/>
            <p:nvPr/>
          </p:nvSpPr>
          <p:spPr>
            <a:xfrm>
              <a:off x="658177" y="1566384"/>
              <a:ext cx="56214" cy="49518"/>
            </a:xfrm>
            <a:custGeom>
              <a:rect b="b" l="l" r="r" t="t"/>
              <a:pathLst>
                <a:path extrusionOk="0" h="21600" w="21600">
                  <a:moveTo>
                    <a:pt x="8420"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1" name="Google Shape;291;p35"/>
            <p:cNvSpPr/>
            <p:nvPr/>
          </p:nvSpPr>
          <p:spPr>
            <a:xfrm>
              <a:off x="692944" y="1645442"/>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2" name="Google Shape;292;p35"/>
            <p:cNvSpPr/>
            <p:nvPr/>
          </p:nvSpPr>
          <p:spPr>
            <a:xfrm>
              <a:off x="728186" y="1724500"/>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3" name="Google Shape;293;p35"/>
            <p:cNvSpPr/>
            <p:nvPr/>
          </p:nvSpPr>
          <p:spPr>
            <a:xfrm>
              <a:off x="762952" y="1803557"/>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4" name="Google Shape;294;p35"/>
            <p:cNvSpPr/>
            <p:nvPr/>
          </p:nvSpPr>
          <p:spPr>
            <a:xfrm>
              <a:off x="410050" y="1202530"/>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5" name="Google Shape;295;p35"/>
            <p:cNvSpPr/>
            <p:nvPr/>
          </p:nvSpPr>
          <p:spPr>
            <a:xfrm>
              <a:off x="444818" y="1282063"/>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6" name="Google Shape;296;p35"/>
            <p:cNvSpPr/>
            <p:nvPr/>
          </p:nvSpPr>
          <p:spPr>
            <a:xfrm>
              <a:off x="479583" y="1361120"/>
              <a:ext cx="56214" cy="50004"/>
            </a:xfrm>
            <a:custGeom>
              <a:rect b="b" l="l" r="r" t="t"/>
              <a:pathLst>
                <a:path extrusionOk="0" h="21600" w="21600">
                  <a:moveTo>
                    <a:pt x="8603"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7" name="Google Shape;297;p35"/>
            <p:cNvSpPr/>
            <p:nvPr/>
          </p:nvSpPr>
          <p:spPr>
            <a:xfrm>
              <a:off x="514825" y="1440178"/>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8" name="Google Shape;298;p35"/>
            <p:cNvSpPr/>
            <p:nvPr/>
          </p:nvSpPr>
          <p:spPr>
            <a:xfrm>
              <a:off x="549593" y="1519236"/>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299" name="Google Shape;299;p35"/>
            <p:cNvSpPr/>
            <p:nvPr/>
          </p:nvSpPr>
          <p:spPr>
            <a:xfrm>
              <a:off x="584358" y="1598770"/>
              <a:ext cx="56700" cy="49518"/>
            </a:xfrm>
            <a:custGeom>
              <a:rect b="b" l="l" r="r" t="t"/>
              <a:pathLst>
                <a:path extrusionOk="0" h="21600" w="21600">
                  <a:moveTo>
                    <a:pt x="8531"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0" name="Google Shape;300;p35"/>
            <p:cNvSpPr/>
            <p:nvPr/>
          </p:nvSpPr>
          <p:spPr>
            <a:xfrm>
              <a:off x="619601" y="1677826"/>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1" name="Google Shape;301;p35"/>
            <p:cNvSpPr/>
            <p:nvPr/>
          </p:nvSpPr>
          <p:spPr>
            <a:xfrm>
              <a:off x="654367" y="1756884"/>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2" name="Google Shape;302;p35"/>
            <p:cNvSpPr/>
            <p:nvPr/>
          </p:nvSpPr>
          <p:spPr>
            <a:xfrm>
              <a:off x="689610" y="1835942"/>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3" name="Google Shape;303;p35"/>
            <p:cNvSpPr/>
            <p:nvPr/>
          </p:nvSpPr>
          <p:spPr>
            <a:xfrm>
              <a:off x="336232" y="1235390"/>
              <a:ext cx="56214" cy="49518"/>
            </a:xfrm>
            <a:custGeom>
              <a:rect b="b" l="l" r="r" t="t"/>
              <a:pathLst>
                <a:path extrusionOk="0" h="21600" w="21600">
                  <a:moveTo>
                    <a:pt x="8603"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4" name="Google Shape;304;p35"/>
            <p:cNvSpPr/>
            <p:nvPr/>
          </p:nvSpPr>
          <p:spPr>
            <a:xfrm>
              <a:off x="371475" y="1314448"/>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5" name="Google Shape;305;p35"/>
            <p:cNvSpPr/>
            <p:nvPr/>
          </p:nvSpPr>
          <p:spPr>
            <a:xfrm>
              <a:off x="406241" y="1393506"/>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6" name="Google Shape;306;p35"/>
            <p:cNvSpPr/>
            <p:nvPr/>
          </p:nvSpPr>
          <p:spPr>
            <a:xfrm>
              <a:off x="441007" y="1472563"/>
              <a:ext cx="56214" cy="50004"/>
            </a:xfrm>
            <a:custGeom>
              <a:rect b="b" l="l" r="r" t="t"/>
              <a:pathLst>
                <a:path extrusionOk="0" h="21600" w="21600">
                  <a:moveTo>
                    <a:pt x="8603"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7" name="Google Shape;307;p35"/>
            <p:cNvSpPr/>
            <p:nvPr/>
          </p:nvSpPr>
          <p:spPr>
            <a:xfrm>
              <a:off x="476250" y="1552096"/>
              <a:ext cx="56214" cy="49518"/>
            </a:xfrm>
            <a:custGeom>
              <a:rect b="b" l="l" r="r" t="t"/>
              <a:pathLst>
                <a:path extrusionOk="0" h="21600" w="21600">
                  <a:moveTo>
                    <a:pt x="8420"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8" name="Google Shape;308;p35"/>
            <p:cNvSpPr/>
            <p:nvPr/>
          </p:nvSpPr>
          <p:spPr>
            <a:xfrm>
              <a:off x="511016" y="1631155"/>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09" name="Google Shape;309;p35"/>
            <p:cNvSpPr/>
            <p:nvPr/>
          </p:nvSpPr>
          <p:spPr>
            <a:xfrm>
              <a:off x="545782" y="1710212"/>
              <a:ext cx="56700" cy="50004"/>
            </a:xfrm>
            <a:custGeom>
              <a:rect b="b" l="l" r="r" t="t"/>
              <a:pathLst>
                <a:path extrusionOk="0" h="21600" w="21600">
                  <a:moveTo>
                    <a:pt x="8531"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0" name="Google Shape;310;p35"/>
            <p:cNvSpPr/>
            <p:nvPr/>
          </p:nvSpPr>
          <p:spPr>
            <a:xfrm>
              <a:off x="581025" y="1789270"/>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1" name="Google Shape;311;p35"/>
            <p:cNvSpPr/>
            <p:nvPr/>
          </p:nvSpPr>
          <p:spPr>
            <a:xfrm>
              <a:off x="615791" y="1868326"/>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2" name="Google Shape;312;p35"/>
            <p:cNvSpPr/>
            <p:nvPr/>
          </p:nvSpPr>
          <p:spPr>
            <a:xfrm>
              <a:off x="262890" y="1267776"/>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3" name="Google Shape;313;p35"/>
            <p:cNvSpPr/>
            <p:nvPr/>
          </p:nvSpPr>
          <p:spPr>
            <a:xfrm>
              <a:off x="297656" y="1346833"/>
              <a:ext cx="56214" cy="50004"/>
            </a:xfrm>
            <a:custGeom>
              <a:rect b="b" l="l" r="r" t="t"/>
              <a:pathLst>
                <a:path extrusionOk="0" h="21600" w="21600">
                  <a:moveTo>
                    <a:pt x="8603"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4" name="Google Shape;314;p35"/>
            <p:cNvSpPr/>
            <p:nvPr/>
          </p:nvSpPr>
          <p:spPr>
            <a:xfrm>
              <a:off x="332899" y="1425890"/>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5" name="Google Shape;315;p35"/>
            <p:cNvSpPr/>
            <p:nvPr/>
          </p:nvSpPr>
          <p:spPr>
            <a:xfrm>
              <a:off x="367664" y="1504948"/>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6" name="Google Shape;316;p35"/>
            <p:cNvSpPr/>
            <p:nvPr/>
          </p:nvSpPr>
          <p:spPr>
            <a:xfrm>
              <a:off x="402431" y="1584482"/>
              <a:ext cx="56214" cy="49518"/>
            </a:xfrm>
            <a:custGeom>
              <a:rect b="b" l="l" r="r" t="t"/>
              <a:pathLst>
                <a:path extrusionOk="0" h="21600" w="21600">
                  <a:moveTo>
                    <a:pt x="8603"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7" name="Google Shape;317;p35"/>
            <p:cNvSpPr/>
            <p:nvPr/>
          </p:nvSpPr>
          <p:spPr>
            <a:xfrm>
              <a:off x="437674" y="1663539"/>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8" name="Google Shape;318;p35"/>
            <p:cNvSpPr/>
            <p:nvPr/>
          </p:nvSpPr>
          <p:spPr>
            <a:xfrm>
              <a:off x="472439" y="1742596"/>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19" name="Google Shape;319;p35"/>
            <p:cNvSpPr/>
            <p:nvPr/>
          </p:nvSpPr>
          <p:spPr>
            <a:xfrm>
              <a:off x="507206" y="1821655"/>
              <a:ext cx="56700" cy="50004"/>
            </a:xfrm>
            <a:custGeom>
              <a:rect b="b" l="l" r="r" t="t"/>
              <a:pathLst>
                <a:path extrusionOk="0" h="21600" w="21600">
                  <a:moveTo>
                    <a:pt x="8531"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20" name="Google Shape;320;p35"/>
            <p:cNvSpPr/>
            <p:nvPr/>
          </p:nvSpPr>
          <p:spPr>
            <a:xfrm>
              <a:off x="542449" y="1901188"/>
              <a:ext cx="56214" cy="49518"/>
            </a:xfrm>
            <a:custGeom>
              <a:rect b="b" l="l" r="r" t="t"/>
              <a:pathLst>
                <a:path extrusionOk="0" h="21600" w="21600">
                  <a:moveTo>
                    <a:pt x="8420"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21" name="Google Shape;321;p35"/>
            <p:cNvSpPr/>
            <p:nvPr/>
          </p:nvSpPr>
          <p:spPr>
            <a:xfrm>
              <a:off x="189547" y="1300161"/>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22" name="Google Shape;322;p35"/>
            <p:cNvSpPr/>
            <p:nvPr/>
          </p:nvSpPr>
          <p:spPr>
            <a:xfrm>
              <a:off x="224313" y="1379218"/>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23" name="Google Shape;323;p35"/>
            <p:cNvSpPr/>
            <p:nvPr/>
          </p:nvSpPr>
          <p:spPr>
            <a:xfrm>
              <a:off x="259080" y="1458276"/>
              <a:ext cx="56214" cy="50004"/>
            </a:xfrm>
            <a:custGeom>
              <a:rect b="b" l="l" r="r" t="t"/>
              <a:pathLst>
                <a:path extrusionOk="0" h="21600" w="21600">
                  <a:moveTo>
                    <a:pt x="8603"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24" name="Google Shape;324;p35"/>
            <p:cNvSpPr/>
            <p:nvPr/>
          </p:nvSpPr>
          <p:spPr>
            <a:xfrm>
              <a:off x="294322" y="1537809"/>
              <a:ext cx="56214" cy="49518"/>
            </a:xfrm>
            <a:custGeom>
              <a:rect b="b" l="l" r="r" t="t"/>
              <a:pathLst>
                <a:path extrusionOk="0" h="21600" w="21600">
                  <a:moveTo>
                    <a:pt x="8420"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25" name="Google Shape;325;p35"/>
            <p:cNvSpPr/>
            <p:nvPr/>
          </p:nvSpPr>
          <p:spPr>
            <a:xfrm>
              <a:off x="329088" y="1616867"/>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26" name="Google Shape;326;p35"/>
            <p:cNvSpPr/>
            <p:nvPr/>
          </p:nvSpPr>
          <p:spPr>
            <a:xfrm>
              <a:off x="363855" y="1695925"/>
              <a:ext cx="56700" cy="50004"/>
            </a:xfrm>
            <a:custGeom>
              <a:rect b="b" l="l" r="r" t="t"/>
              <a:pathLst>
                <a:path extrusionOk="0" h="21600" w="21600">
                  <a:moveTo>
                    <a:pt x="8531"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27" name="Google Shape;327;p35"/>
            <p:cNvSpPr/>
            <p:nvPr/>
          </p:nvSpPr>
          <p:spPr>
            <a:xfrm>
              <a:off x="399097" y="1774982"/>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28" name="Google Shape;328;p35"/>
            <p:cNvSpPr/>
            <p:nvPr/>
          </p:nvSpPr>
          <p:spPr>
            <a:xfrm>
              <a:off x="433863" y="1854039"/>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29" name="Google Shape;329;p35"/>
            <p:cNvSpPr/>
            <p:nvPr/>
          </p:nvSpPr>
          <p:spPr>
            <a:xfrm>
              <a:off x="468630" y="1933573"/>
              <a:ext cx="56700" cy="50004"/>
            </a:xfrm>
            <a:custGeom>
              <a:rect b="b" l="l" r="r" t="t"/>
              <a:pathLst>
                <a:path extrusionOk="0" h="21600" w="21600">
                  <a:moveTo>
                    <a:pt x="8531"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0" name="Google Shape;330;p35"/>
            <p:cNvSpPr/>
            <p:nvPr/>
          </p:nvSpPr>
          <p:spPr>
            <a:xfrm>
              <a:off x="115728" y="1332545"/>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1" name="Google Shape;331;p35"/>
            <p:cNvSpPr/>
            <p:nvPr/>
          </p:nvSpPr>
          <p:spPr>
            <a:xfrm>
              <a:off x="150971" y="1411603"/>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2" name="Google Shape;332;p35"/>
            <p:cNvSpPr/>
            <p:nvPr/>
          </p:nvSpPr>
          <p:spPr>
            <a:xfrm>
              <a:off x="185738" y="1490661"/>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3" name="Google Shape;333;p35"/>
            <p:cNvSpPr/>
            <p:nvPr/>
          </p:nvSpPr>
          <p:spPr>
            <a:xfrm>
              <a:off x="220503" y="1570195"/>
              <a:ext cx="56214" cy="50004"/>
            </a:xfrm>
            <a:custGeom>
              <a:rect b="b" l="l" r="r" t="t"/>
              <a:pathLst>
                <a:path extrusionOk="0" h="21600" w="21600">
                  <a:moveTo>
                    <a:pt x="8603"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4" name="Google Shape;334;p35"/>
            <p:cNvSpPr/>
            <p:nvPr/>
          </p:nvSpPr>
          <p:spPr>
            <a:xfrm>
              <a:off x="255746" y="1649251"/>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5" name="Google Shape;335;p35"/>
            <p:cNvSpPr/>
            <p:nvPr/>
          </p:nvSpPr>
          <p:spPr>
            <a:xfrm>
              <a:off x="290513" y="1728309"/>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6" name="Google Shape;336;p35"/>
            <p:cNvSpPr/>
            <p:nvPr/>
          </p:nvSpPr>
          <p:spPr>
            <a:xfrm>
              <a:off x="325279" y="1807367"/>
              <a:ext cx="56700" cy="50004"/>
            </a:xfrm>
            <a:custGeom>
              <a:rect b="b" l="l" r="r" t="t"/>
              <a:pathLst>
                <a:path extrusionOk="0" h="21600" w="21600">
                  <a:moveTo>
                    <a:pt x="8531"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7" name="Google Shape;337;p35"/>
            <p:cNvSpPr/>
            <p:nvPr/>
          </p:nvSpPr>
          <p:spPr>
            <a:xfrm>
              <a:off x="360521" y="1886901"/>
              <a:ext cx="56214" cy="49518"/>
            </a:xfrm>
            <a:custGeom>
              <a:rect b="b" l="l" r="r" t="t"/>
              <a:pathLst>
                <a:path extrusionOk="0" h="21600" w="21600">
                  <a:moveTo>
                    <a:pt x="8420"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8" name="Google Shape;338;p35"/>
            <p:cNvSpPr/>
            <p:nvPr/>
          </p:nvSpPr>
          <p:spPr>
            <a:xfrm>
              <a:off x="395288" y="1965958"/>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39" name="Google Shape;339;p35"/>
            <p:cNvSpPr/>
            <p:nvPr/>
          </p:nvSpPr>
          <p:spPr>
            <a:xfrm>
              <a:off x="42386" y="1364931"/>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0" name="Google Shape;340;p35"/>
            <p:cNvSpPr/>
            <p:nvPr/>
          </p:nvSpPr>
          <p:spPr>
            <a:xfrm>
              <a:off x="77153" y="1443988"/>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1" name="Google Shape;341;p35"/>
            <p:cNvSpPr/>
            <p:nvPr/>
          </p:nvSpPr>
          <p:spPr>
            <a:xfrm>
              <a:off x="112395" y="1523521"/>
              <a:ext cx="56214" cy="49518"/>
            </a:xfrm>
            <a:custGeom>
              <a:rect b="b" l="l" r="r" t="t"/>
              <a:pathLst>
                <a:path extrusionOk="0" h="21600" w="21600">
                  <a:moveTo>
                    <a:pt x="8420"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2" name="Google Shape;342;p35"/>
            <p:cNvSpPr/>
            <p:nvPr/>
          </p:nvSpPr>
          <p:spPr>
            <a:xfrm>
              <a:off x="147161" y="1602580"/>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3" name="Google Shape;343;p35"/>
            <p:cNvSpPr/>
            <p:nvPr/>
          </p:nvSpPr>
          <p:spPr>
            <a:xfrm>
              <a:off x="181928" y="1681637"/>
              <a:ext cx="56214" cy="50004"/>
            </a:xfrm>
            <a:custGeom>
              <a:rect b="b" l="l" r="r" t="t"/>
              <a:pathLst>
                <a:path extrusionOk="0" h="21600" w="21600">
                  <a:moveTo>
                    <a:pt x="8603"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4" name="Google Shape;344;p35"/>
            <p:cNvSpPr/>
            <p:nvPr/>
          </p:nvSpPr>
          <p:spPr>
            <a:xfrm>
              <a:off x="217169" y="1760695"/>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5" name="Google Shape;345;p35"/>
            <p:cNvSpPr/>
            <p:nvPr/>
          </p:nvSpPr>
          <p:spPr>
            <a:xfrm>
              <a:off x="251936" y="1839751"/>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6" name="Google Shape;346;p35"/>
            <p:cNvSpPr/>
            <p:nvPr/>
          </p:nvSpPr>
          <p:spPr>
            <a:xfrm>
              <a:off x="286702" y="1919286"/>
              <a:ext cx="56700" cy="50004"/>
            </a:xfrm>
            <a:custGeom>
              <a:rect b="b" l="l" r="r" t="t"/>
              <a:pathLst>
                <a:path extrusionOk="0" h="21600" w="21600">
                  <a:moveTo>
                    <a:pt x="8531"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7" name="Google Shape;347;p35"/>
            <p:cNvSpPr/>
            <p:nvPr/>
          </p:nvSpPr>
          <p:spPr>
            <a:xfrm>
              <a:off x="321944" y="1998344"/>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8" name="Google Shape;348;p35"/>
            <p:cNvSpPr/>
            <p:nvPr/>
          </p:nvSpPr>
          <p:spPr>
            <a:xfrm>
              <a:off x="-31432" y="1397315"/>
              <a:ext cx="56700" cy="50004"/>
            </a:xfrm>
            <a:custGeom>
              <a:rect b="b" l="l" r="r" t="t"/>
              <a:pathLst>
                <a:path extrusionOk="0" h="21600" w="21600">
                  <a:moveTo>
                    <a:pt x="8531"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49" name="Google Shape;349;p35"/>
            <p:cNvSpPr/>
            <p:nvPr/>
          </p:nvSpPr>
          <p:spPr>
            <a:xfrm>
              <a:off x="3810" y="1476373"/>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50" name="Google Shape;350;p35"/>
            <p:cNvSpPr/>
            <p:nvPr/>
          </p:nvSpPr>
          <p:spPr>
            <a:xfrm>
              <a:off x="38576" y="1555907"/>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51" name="Google Shape;351;p35"/>
            <p:cNvSpPr/>
            <p:nvPr/>
          </p:nvSpPr>
          <p:spPr>
            <a:xfrm>
              <a:off x="73819" y="1634964"/>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52" name="Google Shape;352;p35"/>
            <p:cNvSpPr/>
            <p:nvPr/>
          </p:nvSpPr>
          <p:spPr>
            <a:xfrm>
              <a:off x="108584" y="1714021"/>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53" name="Google Shape;353;p35"/>
            <p:cNvSpPr/>
            <p:nvPr/>
          </p:nvSpPr>
          <p:spPr>
            <a:xfrm>
              <a:off x="143351" y="1793080"/>
              <a:ext cx="56214" cy="50004"/>
            </a:xfrm>
            <a:custGeom>
              <a:rect b="b" l="l" r="r" t="t"/>
              <a:pathLst>
                <a:path extrusionOk="0" h="21600" w="21600">
                  <a:moveTo>
                    <a:pt x="8603"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54" name="Google Shape;354;p35"/>
            <p:cNvSpPr/>
            <p:nvPr/>
          </p:nvSpPr>
          <p:spPr>
            <a:xfrm>
              <a:off x="178594" y="1872613"/>
              <a:ext cx="56214" cy="49518"/>
            </a:xfrm>
            <a:custGeom>
              <a:rect b="b" l="l" r="r" t="t"/>
              <a:pathLst>
                <a:path extrusionOk="0" h="21600" w="21600">
                  <a:moveTo>
                    <a:pt x="8420"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55" name="Google Shape;355;p35"/>
            <p:cNvSpPr/>
            <p:nvPr/>
          </p:nvSpPr>
          <p:spPr>
            <a:xfrm>
              <a:off x="213359" y="1951670"/>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56" name="Google Shape;356;p35"/>
            <p:cNvSpPr/>
            <p:nvPr/>
          </p:nvSpPr>
          <p:spPr>
            <a:xfrm>
              <a:off x="248125" y="2030728"/>
              <a:ext cx="56700" cy="50004"/>
            </a:xfrm>
            <a:custGeom>
              <a:rect b="b" l="l" r="r" t="t"/>
              <a:pathLst>
                <a:path extrusionOk="0" h="21600" w="21600">
                  <a:moveTo>
                    <a:pt x="8531"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57" name="Google Shape;357;p35"/>
            <p:cNvSpPr/>
            <p:nvPr/>
          </p:nvSpPr>
          <p:spPr>
            <a:xfrm>
              <a:off x="-34766" y="1588292"/>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58" name="Google Shape;358;p35"/>
            <p:cNvSpPr/>
            <p:nvPr/>
          </p:nvSpPr>
          <p:spPr>
            <a:xfrm>
              <a:off x="0" y="1667350"/>
              <a:ext cx="56214" cy="50004"/>
            </a:xfrm>
            <a:custGeom>
              <a:rect b="b" l="l" r="r" t="t"/>
              <a:pathLst>
                <a:path extrusionOk="0" h="21600" w="21600">
                  <a:moveTo>
                    <a:pt x="8603"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59" name="Google Shape;359;p35"/>
            <p:cNvSpPr/>
            <p:nvPr/>
          </p:nvSpPr>
          <p:spPr>
            <a:xfrm>
              <a:off x="35243" y="1746407"/>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0" name="Google Shape;360;p35"/>
            <p:cNvSpPr/>
            <p:nvPr/>
          </p:nvSpPr>
          <p:spPr>
            <a:xfrm>
              <a:off x="70008" y="1825940"/>
              <a:ext cx="56214" cy="49518"/>
            </a:xfrm>
            <a:custGeom>
              <a:rect b="b" l="l" r="r" t="t"/>
              <a:pathLst>
                <a:path extrusionOk="0" h="21600" w="21600">
                  <a:moveTo>
                    <a:pt x="8420"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1" name="Google Shape;361;p35"/>
            <p:cNvSpPr/>
            <p:nvPr/>
          </p:nvSpPr>
          <p:spPr>
            <a:xfrm>
              <a:off x="104775" y="1904998"/>
              <a:ext cx="56214" cy="50004"/>
            </a:xfrm>
            <a:custGeom>
              <a:rect b="b" l="l" r="r" t="t"/>
              <a:pathLst>
                <a:path extrusionOk="0" h="21600" w="21600">
                  <a:moveTo>
                    <a:pt x="8603"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2" name="Google Shape;362;p35"/>
            <p:cNvSpPr/>
            <p:nvPr/>
          </p:nvSpPr>
          <p:spPr>
            <a:xfrm>
              <a:off x="140017" y="1984056"/>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3" name="Google Shape;363;p35"/>
            <p:cNvSpPr/>
            <p:nvPr/>
          </p:nvSpPr>
          <p:spPr>
            <a:xfrm>
              <a:off x="174784" y="2063113"/>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4" name="Google Shape;364;p35"/>
            <p:cNvSpPr/>
            <p:nvPr/>
          </p:nvSpPr>
          <p:spPr>
            <a:xfrm>
              <a:off x="-38576" y="1778792"/>
              <a:ext cx="56214" cy="50004"/>
            </a:xfrm>
            <a:custGeom>
              <a:rect b="b" l="l" r="r" t="t"/>
              <a:pathLst>
                <a:path extrusionOk="0" h="21600" w="21600">
                  <a:moveTo>
                    <a:pt x="8603"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5" name="Google Shape;365;p35"/>
            <p:cNvSpPr/>
            <p:nvPr/>
          </p:nvSpPr>
          <p:spPr>
            <a:xfrm>
              <a:off x="-3333" y="1858326"/>
              <a:ext cx="56214" cy="49518"/>
            </a:xfrm>
            <a:custGeom>
              <a:rect b="b" l="l" r="r" t="t"/>
              <a:pathLst>
                <a:path extrusionOk="0" h="21600" w="21600">
                  <a:moveTo>
                    <a:pt x="8420"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6" name="Google Shape;366;p35"/>
            <p:cNvSpPr/>
            <p:nvPr/>
          </p:nvSpPr>
          <p:spPr>
            <a:xfrm>
              <a:off x="31432" y="1937383"/>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7" name="Google Shape;367;p35"/>
            <p:cNvSpPr/>
            <p:nvPr/>
          </p:nvSpPr>
          <p:spPr>
            <a:xfrm>
              <a:off x="66198" y="2016440"/>
              <a:ext cx="56214" cy="50004"/>
            </a:xfrm>
            <a:custGeom>
              <a:rect b="b" l="l" r="r" t="t"/>
              <a:pathLst>
                <a:path extrusionOk="0" h="21600" w="21600">
                  <a:moveTo>
                    <a:pt x="8603"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8" name="Google Shape;368;p35"/>
            <p:cNvSpPr/>
            <p:nvPr/>
          </p:nvSpPr>
          <p:spPr>
            <a:xfrm>
              <a:off x="101441" y="2095498"/>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69" name="Google Shape;369;p35"/>
            <p:cNvSpPr/>
            <p:nvPr/>
          </p:nvSpPr>
          <p:spPr>
            <a:xfrm>
              <a:off x="-41910" y="1969769"/>
              <a:ext cx="56214" cy="50004"/>
            </a:xfrm>
            <a:custGeom>
              <a:rect b="b" l="l" r="r" t="t"/>
              <a:pathLst>
                <a:path extrusionOk="0" h="21600" w="21600">
                  <a:moveTo>
                    <a:pt x="8420" y="21600"/>
                  </a:moveTo>
                  <a:lnTo>
                    <a:pt x="21600" y="205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0" name="Google Shape;370;p35"/>
            <p:cNvSpPr/>
            <p:nvPr/>
          </p:nvSpPr>
          <p:spPr>
            <a:xfrm>
              <a:off x="-7144" y="2048826"/>
              <a:ext cx="56214" cy="50004"/>
            </a:xfrm>
            <a:custGeom>
              <a:rect b="b" l="l" r="r" t="t"/>
              <a:pathLst>
                <a:path extrusionOk="0" h="21600" w="21600">
                  <a:moveTo>
                    <a:pt x="8420"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1" name="Google Shape;371;p35"/>
            <p:cNvSpPr/>
            <p:nvPr/>
          </p:nvSpPr>
          <p:spPr>
            <a:xfrm>
              <a:off x="27623" y="2127883"/>
              <a:ext cx="56214" cy="50004"/>
            </a:xfrm>
            <a:custGeom>
              <a:rect b="b" l="l" r="r" t="t"/>
              <a:pathLst>
                <a:path extrusionOk="0" h="21600" w="21600">
                  <a:moveTo>
                    <a:pt x="8603" y="21600"/>
                  </a:moveTo>
                  <a:lnTo>
                    <a:pt x="21600" y="2263"/>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2" name="Google Shape;372;p35"/>
            <p:cNvSpPr/>
            <p:nvPr/>
          </p:nvSpPr>
          <p:spPr>
            <a:xfrm>
              <a:off x="-45720" y="2160745"/>
              <a:ext cx="56214" cy="49518"/>
            </a:xfrm>
            <a:custGeom>
              <a:rect b="b" l="l" r="r" t="t"/>
              <a:pathLst>
                <a:path extrusionOk="0" h="21600" w="21600">
                  <a:moveTo>
                    <a:pt x="8420" y="21600"/>
                  </a:moveTo>
                  <a:lnTo>
                    <a:pt x="21600" y="2077"/>
                  </a:lnTo>
                  <a:lnTo>
                    <a:pt x="0" y="0"/>
                  </a:lnTo>
                  <a:close/>
                </a:path>
              </a:pathLst>
            </a:custGeom>
            <a:solidFill>
              <a:schemeClr val="accen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373" name="Google Shape;373;p35"/>
          <p:cNvSpPr txBox="1"/>
          <p:nvPr>
            <p:ph type="ctrTitle"/>
          </p:nvPr>
        </p:nvSpPr>
        <p:spPr>
          <a:xfrm>
            <a:off x="489100" y="1855563"/>
            <a:ext cx="3668700" cy="11598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4000"/>
              <a:buNone/>
              <a:defRPr sz="4000">
                <a:solidFill>
                  <a:schemeClr val="dk1"/>
                </a:solidFill>
              </a:defRPr>
            </a:lvl1pPr>
            <a:lvl2pPr lvl="1" algn="l">
              <a:lnSpc>
                <a:spcPct val="90000"/>
              </a:lnSpc>
              <a:spcBef>
                <a:spcPts val="0"/>
              </a:spcBef>
              <a:spcAft>
                <a:spcPts val="0"/>
              </a:spcAft>
              <a:buClr>
                <a:schemeClr val="dk1"/>
              </a:buClr>
              <a:buSzPts val="4000"/>
              <a:buNone/>
              <a:defRPr sz="4000">
                <a:solidFill>
                  <a:schemeClr val="dk1"/>
                </a:solidFill>
              </a:defRPr>
            </a:lvl2pPr>
            <a:lvl3pPr lvl="2" algn="l">
              <a:lnSpc>
                <a:spcPct val="90000"/>
              </a:lnSpc>
              <a:spcBef>
                <a:spcPts val="0"/>
              </a:spcBef>
              <a:spcAft>
                <a:spcPts val="0"/>
              </a:spcAft>
              <a:buClr>
                <a:schemeClr val="dk1"/>
              </a:buClr>
              <a:buSzPts val="4000"/>
              <a:buNone/>
              <a:defRPr sz="4000">
                <a:solidFill>
                  <a:schemeClr val="dk1"/>
                </a:solidFill>
              </a:defRPr>
            </a:lvl3pPr>
            <a:lvl4pPr lvl="3" algn="l">
              <a:lnSpc>
                <a:spcPct val="90000"/>
              </a:lnSpc>
              <a:spcBef>
                <a:spcPts val="0"/>
              </a:spcBef>
              <a:spcAft>
                <a:spcPts val="0"/>
              </a:spcAft>
              <a:buClr>
                <a:schemeClr val="dk1"/>
              </a:buClr>
              <a:buSzPts val="4000"/>
              <a:buNone/>
              <a:defRPr sz="4000">
                <a:solidFill>
                  <a:schemeClr val="dk1"/>
                </a:solidFill>
              </a:defRPr>
            </a:lvl4pPr>
            <a:lvl5pPr lvl="4" algn="l">
              <a:lnSpc>
                <a:spcPct val="90000"/>
              </a:lnSpc>
              <a:spcBef>
                <a:spcPts val="0"/>
              </a:spcBef>
              <a:spcAft>
                <a:spcPts val="0"/>
              </a:spcAft>
              <a:buClr>
                <a:schemeClr val="dk1"/>
              </a:buClr>
              <a:buSzPts val="4000"/>
              <a:buNone/>
              <a:defRPr sz="4000">
                <a:solidFill>
                  <a:schemeClr val="dk1"/>
                </a:solidFill>
              </a:defRPr>
            </a:lvl5pPr>
            <a:lvl6pPr lvl="5" algn="l">
              <a:lnSpc>
                <a:spcPct val="90000"/>
              </a:lnSpc>
              <a:spcBef>
                <a:spcPts val="0"/>
              </a:spcBef>
              <a:spcAft>
                <a:spcPts val="0"/>
              </a:spcAft>
              <a:buClr>
                <a:schemeClr val="dk1"/>
              </a:buClr>
              <a:buSzPts val="4000"/>
              <a:buNone/>
              <a:defRPr sz="4000">
                <a:solidFill>
                  <a:schemeClr val="dk1"/>
                </a:solidFill>
              </a:defRPr>
            </a:lvl6pPr>
            <a:lvl7pPr lvl="6" algn="l">
              <a:lnSpc>
                <a:spcPct val="90000"/>
              </a:lnSpc>
              <a:spcBef>
                <a:spcPts val="0"/>
              </a:spcBef>
              <a:spcAft>
                <a:spcPts val="0"/>
              </a:spcAft>
              <a:buClr>
                <a:schemeClr val="dk1"/>
              </a:buClr>
              <a:buSzPts val="4000"/>
              <a:buNone/>
              <a:defRPr sz="4000">
                <a:solidFill>
                  <a:schemeClr val="dk1"/>
                </a:solidFill>
              </a:defRPr>
            </a:lvl7pPr>
            <a:lvl8pPr lvl="7" algn="l">
              <a:lnSpc>
                <a:spcPct val="90000"/>
              </a:lnSpc>
              <a:spcBef>
                <a:spcPts val="0"/>
              </a:spcBef>
              <a:spcAft>
                <a:spcPts val="0"/>
              </a:spcAft>
              <a:buClr>
                <a:schemeClr val="dk1"/>
              </a:buClr>
              <a:buSzPts val="4000"/>
              <a:buNone/>
              <a:defRPr sz="4000">
                <a:solidFill>
                  <a:schemeClr val="dk1"/>
                </a:solidFill>
              </a:defRPr>
            </a:lvl8pPr>
            <a:lvl9pPr lvl="8" algn="l">
              <a:lnSpc>
                <a:spcPct val="90000"/>
              </a:lnSpc>
              <a:spcBef>
                <a:spcPts val="0"/>
              </a:spcBef>
              <a:spcAft>
                <a:spcPts val="0"/>
              </a:spcAft>
              <a:buClr>
                <a:schemeClr val="dk1"/>
              </a:buClr>
              <a:buSzPts val="4000"/>
              <a:buNone/>
              <a:defRPr sz="4000">
                <a:solidFill>
                  <a:schemeClr val="dk1"/>
                </a:solidFill>
              </a:defRPr>
            </a:lvl9pPr>
          </a:lstStyle>
          <a:p/>
        </p:txBody>
      </p:sp>
      <p:sp>
        <p:nvSpPr>
          <p:cNvPr id="374" name="Google Shape;374;p35"/>
          <p:cNvSpPr txBox="1"/>
          <p:nvPr>
            <p:ph idx="1" type="subTitle"/>
          </p:nvPr>
        </p:nvSpPr>
        <p:spPr>
          <a:xfrm>
            <a:off x="489100" y="3036075"/>
            <a:ext cx="3243600" cy="3552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l">
              <a:lnSpc>
                <a:spcPct val="100000"/>
              </a:lnSpc>
              <a:spcBef>
                <a:spcPts val="1000"/>
              </a:spcBef>
              <a:spcAft>
                <a:spcPts val="0"/>
              </a:spcAft>
              <a:buClr>
                <a:schemeClr val="lt1"/>
              </a:buClr>
              <a:buSzPts val="2400"/>
              <a:buNone/>
              <a:defRPr>
                <a:solidFill>
                  <a:schemeClr val="lt1"/>
                </a:solidFill>
              </a:defRPr>
            </a:lvl2pPr>
            <a:lvl3pPr lvl="2" algn="l">
              <a:lnSpc>
                <a:spcPct val="100000"/>
              </a:lnSpc>
              <a:spcBef>
                <a:spcPts val="1000"/>
              </a:spcBef>
              <a:spcAft>
                <a:spcPts val="0"/>
              </a:spcAft>
              <a:buClr>
                <a:schemeClr val="lt1"/>
              </a:buClr>
              <a:buSzPts val="2400"/>
              <a:buNone/>
              <a:defRPr>
                <a:solidFill>
                  <a:schemeClr val="lt1"/>
                </a:solidFill>
              </a:defRPr>
            </a:lvl3pPr>
            <a:lvl4pPr lvl="3" algn="l">
              <a:lnSpc>
                <a:spcPct val="100000"/>
              </a:lnSpc>
              <a:spcBef>
                <a:spcPts val="1000"/>
              </a:spcBef>
              <a:spcAft>
                <a:spcPts val="0"/>
              </a:spcAft>
              <a:buClr>
                <a:schemeClr val="lt1"/>
              </a:buClr>
              <a:buSzPts val="2400"/>
              <a:buNone/>
              <a:defRPr>
                <a:solidFill>
                  <a:schemeClr val="lt1"/>
                </a:solidFill>
              </a:defRPr>
            </a:lvl4pPr>
            <a:lvl5pPr lvl="4" algn="l">
              <a:lnSpc>
                <a:spcPct val="100000"/>
              </a:lnSpc>
              <a:spcBef>
                <a:spcPts val="1000"/>
              </a:spcBef>
              <a:spcAft>
                <a:spcPts val="0"/>
              </a:spcAft>
              <a:buClr>
                <a:schemeClr val="lt1"/>
              </a:buClr>
              <a:buSzPts val="2400"/>
              <a:buNone/>
              <a:defRPr>
                <a:solidFill>
                  <a:schemeClr val="lt1"/>
                </a:solidFill>
              </a:defRPr>
            </a:lvl5pPr>
            <a:lvl6pPr lvl="5" algn="l">
              <a:lnSpc>
                <a:spcPct val="100000"/>
              </a:lnSpc>
              <a:spcBef>
                <a:spcPts val="1000"/>
              </a:spcBef>
              <a:spcAft>
                <a:spcPts val="0"/>
              </a:spcAft>
              <a:buClr>
                <a:schemeClr val="lt1"/>
              </a:buClr>
              <a:buSzPts val="2400"/>
              <a:buNone/>
              <a:defRPr>
                <a:solidFill>
                  <a:schemeClr val="lt1"/>
                </a:solidFill>
              </a:defRPr>
            </a:lvl6pPr>
            <a:lvl7pPr lvl="6" algn="l">
              <a:lnSpc>
                <a:spcPct val="100000"/>
              </a:lnSpc>
              <a:spcBef>
                <a:spcPts val="1000"/>
              </a:spcBef>
              <a:spcAft>
                <a:spcPts val="0"/>
              </a:spcAft>
              <a:buClr>
                <a:schemeClr val="lt1"/>
              </a:buClr>
              <a:buSzPts val="2400"/>
              <a:buNone/>
              <a:defRPr>
                <a:solidFill>
                  <a:schemeClr val="lt1"/>
                </a:solidFill>
              </a:defRPr>
            </a:lvl7pPr>
            <a:lvl8pPr lvl="7" algn="l">
              <a:lnSpc>
                <a:spcPct val="100000"/>
              </a:lnSpc>
              <a:spcBef>
                <a:spcPts val="1000"/>
              </a:spcBef>
              <a:spcAft>
                <a:spcPts val="0"/>
              </a:spcAft>
              <a:buClr>
                <a:schemeClr val="lt1"/>
              </a:buClr>
              <a:buSzPts val="2400"/>
              <a:buNone/>
              <a:defRPr>
                <a:solidFill>
                  <a:schemeClr val="lt1"/>
                </a:solidFill>
              </a:defRPr>
            </a:lvl8pPr>
            <a:lvl9pPr lvl="8" algn="l">
              <a:lnSpc>
                <a:spcPct val="100000"/>
              </a:lnSpc>
              <a:spcBef>
                <a:spcPts val="1000"/>
              </a:spcBef>
              <a:spcAft>
                <a:spcPts val="1000"/>
              </a:spcAft>
              <a:buClr>
                <a:schemeClr val="lt1"/>
              </a:buClr>
              <a:buSzPts val="2400"/>
              <a:buNone/>
              <a:defRPr>
                <a:solidFill>
                  <a:schemeClr val="lt1"/>
                </a:solidFill>
              </a:defRPr>
            </a:lvl9pPr>
          </a:lstStyle>
          <a:p/>
        </p:txBody>
      </p:sp>
      <p:sp>
        <p:nvSpPr>
          <p:cNvPr id="375" name="Google Shape;375;p35"/>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376" name="Shape 376"/>
        <p:cNvGrpSpPr/>
        <p:nvPr/>
      </p:nvGrpSpPr>
      <p:grpSpPr>
        <a:xfrm>
          <a:off x="0" y="0"/>
          <a:ext cx="0" cy="0"/>
          <a:chOff x="0" y="0"/>
          <a:chExt cx="0" cy="0"/>
        </a:xfrm>
      </p:grpSpPr>
      <p:sp>
        <p:nvSpPr>
          <p:cNvPr id="377" name="Google Shape;377;p36"/>
          <p:cNvSpPr/>
          <p:nvPr/>
        </p:nvSpPr>
        <p:spPr>
          <a:xfrm>
            <a:off x="475" y="581975"/>
            <a:ext cx="4716792" cy="4196016"/>
          </a:xfrm>
          <a:custGeom>
            <a:rect b="b" l="l" r="r" t="t"/>
            <a:pathLst>
              <a:path extrusionOk="0" h="21600" w="21600">
                <a:moveTo>
                  <a:pt x="0" y="1315"/>
                </a:moveTo>
                <a:lnTo>
                  <a:pt x="0" y="21600"/>
                </a:lnTo>
                <a:lnTo>
                  <a:pt x="17128" y="17544"/>
                </a:lnTo>
                <a:lnTo>
                  <a:pt x="20654" y="11770"/>
                </a:lnTo>
                <a:lnTo>
                  <a:pt x="18530" y="14144"/>
                </a:lnTo>
                <a:lnTo>
                  <a:pt x="21600" y="8115"/>
                </a:lnTo>
                <a:lnTo>
                  <a:pt x="9944" y="0"/>
                </a:lnTo>
                <a:close/>
              </a:path>
            </a:pathLst>
          </a:custGeom>
          <a:gradFill>
            <a:gsLst>
              <a:gs pos="0">
                <a:srgbClr val="FEEFA8">
                  <a:alpha val="61960"/>
                </a:srgbClr>
              </a:gs>
              <a:gs pos="100000">
                <a:srgbClr val="F7D22C">
                  <a:alpha val="61960"/>
                </a:srgbClr>
              </a:gs>
            </a:gsLst>
            <a:lin ang="5400012"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8" name="Google Shape;378;p36"/>
          <p:cNvSpPr/>
          <p:nvPr/>
        </p:nvSpPr>
        <p:spPr>
          <a:xfrm>
            <a:off x="0" y="560075"/>
            <a:ext cx="4418874" cy="3763206"/>
          </a:xfrm>
          <a:custGeom>
            <a:rect b="b" l="l" r="r" t="t"/>
            <a:pathLst>
              <a:path extrusionOk="0" h="21600" w="21600">
                <a:moveTo>
                  <a:pt x="0" y="21600"/>
                </a:moveTo>
                <a:lnTo>
                  <a:pt x="0" y="3508"/>
                </a:lnTo>
                <a:lnTo>
                  <a:pt x="6395" y="0"/>
                </a:lnTo>
                <a:lnTo>
                  <a:pt x="21600" y="6993"/>
                </a:lnTo>
                <a:lnTo>
                  <a:pt x="17689" y="19398"/>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79" name="Google Shape;379;p36"/>
          <p:cNvSpPr/>
          <p:nvPr/>
        </p:nvSpPr>
        <p:spPr>
          <a:xfrm>
            <a:off x="7592854" y="0"/>
            <a:ext cx="1551150" cy="929664"/>
          </a:xfrm>
          <a:custGeom>
            <a:rect b="b" l="l" r="r" t="t"/>
            <a:pathLst>
              <a:path extrusionOk="0" h="21600" w="21600">
                <a:moveTo>
                  <a:pt x="21600" y="0"/>
                </a:moveTo>
                <a:lnTo>
                  <a:pt x="21600" y="21600"/>
                </a:lnTo>
                <a:lnTo>
                  <a:pt x="5677" y="13378"/>
                </a:lnTo>
                <a:lnTo>
                  <a:pt x="0"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80" name="Google Shape;380;p36"/>
          <p:cNvSpPr/>
          <p:nvPr/>
        </p:nvSpPr>
        <p:spPr>
          <a:xfrm>
            <a:off x="8547257" y="-2"/>
            <a:ext cx="561492" cy="355266"/>
          </a:xfrm>
          <a:custGeom>
            <a:rect b="b" l="l" r="r" t="t"/>
            <a:pathLst>
              <a:path extrusionOk="0" h="21600" w="21600">
                <a:moveTo>
                  <a:pt x="0" y="21600"/>
                </a:moveTo>
                <a:lnTo>
                  <a:pt x="21600" y="0"/>
                </a:lnTo>
                <a:lnTo>
                  <a:pt x="19182"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81" name="Google Shape;381;p36"/>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82" name="Google Shape;382;p36"/>
          <p:cNvSpPr/>
          <p:nvPr/>
        </p:nvSpPr>
        <p:spPr>
          <a:xfrm>
            <a:off x="7199947" y="-1"/>
            <a:ext cx="782460" cy="454842"/>
          </a:xfrm>
          <a:custGeom>
            <a:rect b="b" l="l" r="r" t="t"/>
            <a:pathLst>
              <a:path extrusionOk="0" h="21600" w="21600">
                <a:moveTo>
                  <a:pt x="16262" y="0"/>
                </a:moveTo>
                <a:lnTo>
                  <a:pt x="0"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83" name="Google Shape;383;p36"/>
          <p:cNvSpPr/>
          <p:nvPr/>
        </p:nvSpPr>
        <p:spPr>
          <a:xfrm>
            <a:off x="8238172" y="65244"/>
            <a:ext cx="905850" cy="637686"/>
          </a:xfrm>
          <a:custGeom>
            <a:rect b="b" l="l" r="r" t="t"/>
            <a:pathLst>
              <a:path extrusionOk="0" h="21600" w="21600">
                <a:moveTo>
                  <a:pt x="21600" y="1920"/>
                </a:moveTo>
                <a:lnTo>
                  <a:pt x="21600" y="0"/>
                </a:lnTo>
                <a:lnTo>
                  <a:pt x="0" y="2160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84" name="Google Shape;384;p36"/>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85" name="Google Shape;385;p36"/>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86" name="Google Shape;386;p36"/>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87" name="Google Shape;387;p36"/>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l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88" name="Google Shape;388;p36"/>
          <p:cNvSpPr/>
          <p:nvPr/>
        </p:nvSpPr>
        <p:spPr>
          <a:xfrm>
            <a:off x="7222331" y="-2"/>
            <a:ext cx="1309662" cy="849150"/>
          </a:xfrm>
          <a:custGeom>
            <a:rect b="b" l="l" r="r" t="t"/>
            <a:pathLst>
              <a:path extrusionOk="0" h="21600" w="21600">
                <a:moveTo>
                  <a:pt x="0" y="21600"/>
                </a:moveTo>
                <a:lnTo>
                  <a:pt x="21600" y="0"/>
                </a:lnTo>
                <a:lnTo>
                  <a:pt x="20092"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89" name="Google Shape;389;p36"/>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390" name="Google Shape;390;p36"/>
          <p:cNvSpPr txBox="1"/>
          <p:nvPr>
            <p:ph type="ctrTitle"/>
          </p:nvPr>
        </p:nvSpPr>
        <p:spPr>
          <a:xfrm>
            <a:off x="489100" y="1093950"/>
            <a:ext cx="3583800" cy="29094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4800"/>
              <a:buNone/>
              <a:defRPr sz="4800"/>
            </a:lvl1pPr>
            <a:lvl2pPr lvl="1" algn="l">
              <a:lnSpc>
                <a:spcPct val="90000"/>
              </a:lnSpc>
              <a:spcBef>
                <a:spcPts val="0"/>
              </a:spcBef>
              <a:spcAft>
                <a:spcPts val="0"/>
              </a:spcAft>
              <a:buSzPts val="4800"/>
              <a:buNone/>
              <a:defRPr sz="4800"/>
            </a:lvl2pPr>
            <a:lvl3pPr lvl="2" algn="l">
              <a:lnSpc>
                <a:spcPct val="90000"/>
              </a:lnSpc>
              <a:spcBef>
                <a:spcPts val="0"/>
              </a:spcBef>
              <a:spcAft>
                <a:spcPts val="0"/>
              </a:spcAft>
              <a:buSzPts val="4800"/>
              <a:buNone/>
              <a:defRPr sz="4800"/>
            </a:lvl3pPr>
            <a:lvl4pPr lvl="3" algn="l">
              <a:lnSpc>
                <a:spcPct val="90000"/>
              </a:lnSpc>
              <a:spcBef>
                <a:spcPts val="0"/>
              </a:spcBef>
              <a:spcAft>
                <a:spcPts val="0"/>
              </a:spcAft>
              <a:buSzPts val="4800"/>
              <a:buNone/>
              <a:defRPr sz="4800"/>
            </a:lvl4pPr>
            <a:lvl5pPr lvl="4" algn="l">
              <a:lnSpc>
                <a:spcPct val="90000"/>
              </a:lnSpc>
              <a:spcBef>
                <a:spcPts val="0"/>
              </a:spcBef>
              <a:spcAft>
                <a:spcPts val="0"/>
              </a:spcAft>
              <a:buSzPts val="4800"/>
              <a:buNone/>
              <a:defRPr sz="4800"/>
            </a:lvl5pPr>
            <a:lvl6pPr lvl="5" algn="l">
              <a:lnSpc>
                <a:spcPct val="90000"/>
              </a:lnSpc>
              <a:spcBef>
                <a:spcPts val="0"/>
              </a:spcBef>
              <a:spcAft>
                <a:spcPts val="0"/>
              </a:spcAft>
              <a:buSzPts val="4800"/>
              <a:buNone/>
              <a:defRPr sz="4800"/>
            </a:lvl6pPr>
            <a:lvl7pPr lvl="6" algn="l">
              <a:lnSpc>
                <a:spcPct val="90000"/>
              </a:lnSpc>
              <a:spcBef>
                <a:spcPts val="0"/>
              </a:spcBef>
              <a:spcAft>
                <a:spcPts val="0"/>
              </a:spcAft>
              <a:buSzPts val="4800"/>
              <a:buNone/>
              <a:defRPr sz="4800"/>
            </a:lvl7pPr>
            <a:lvl8pPr lvl="7" algn="l">
              <a:lnSpc>
                <a:spcPct val="90000"/>
              </a:lnSpc>
              <a:spcBef>
                <a:spcPts val="0"/>
              </a:spcBef>
              <a:spcAft>
                <a:spcPts val="0"/>
              </a:spcAft>
              <a:buSzPts val="4800"/>
              <a:buNone/>
              <a:defRPr sz="4800"/>
            </a:lvl8pPr>
            <a:lvl9pPr lvl="8" algn="l">
              <a:lnSpc>
                <a:spcPct val="90000"/>
              </a:lnSpc>
              <a:spcBef>
                <a:spcPts val="0"/>
              </a:spcBef>
              <a:spcAft>
                <a:spcPts val="0"/>
              </a:spcAft>
              <a:buSzPts val="4800"/>
              <a:buNone/>
              <a:defRPr sz="4800"/>
            </a:lvl9pPr>
          </a:lstStyle>
          <a:p/>
        </p:txBody>
      </p:sp>
      <p:pic>
        <p:nvPicPr>
          <p:cNvPr id="391" name="Google Shape;391;p36"/>
          <p:cNvPicPr preferRelativeResize="0"/>
          <p:nvPr/>
        </p:nvPicPr>
        <p:blipFill rotWithShape="1">
          <a:blip r:embed="rId3">
            <a:alphaModFix/>
          </a:blip>
          <a:srcRect b="0" l="0" r="0" t="0"/>
          <a:stretch/>
        </p:blipFill>
        <p:spPr>
          <a:xfrm>
            <a:off x="-35525" y="-230275"/>
            <a:ext cx="1309676" cy="1309676"/>
          </a:xfrm>
          <a:prstGeom prst="rect">
            <a:avLst/>
          </a:prstGeom>
          <a:noFill/>
          <a:ln>
            <a:noFill/>
          </a:ln>
        </p:spPr>
      </p:pic>
      <p:sp>
        <p:nvSpPr>
          <p:cNvPr id="392" name="Google Shape;392;p36"/>
          <p:cNvSpPr txBox="1"/>
          <p:nvPr/>
        </p:nvSpPr>
        <p:spPr>
          <a:xfrm>
            <a:off x="246676" y="4747700"/>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1600"/>
              <a:buFont typeface="Arial"/>
              <a:buNone/>
            </a:pPr>
            <a:r>
              <a:rPr b="0" i="0" lang="en" sz="1600" u="none" cap="none" strike="noStrike">
                <a:solidFill>
                  <a:schemeClr val="dk1"/>
                </a:solidFill>
                <a:latin typeface="Bebas Neue"/>
                <a:ea typeface="Bebas Neue"/>
                <a:cs typeface="Bebas Neue"/>
                <a:sym typeface="Bebas Neue"/>
              </a:rPr>
              <a:t>@EducateIN</a:t>
            </a:r>
            <a:endParaRPr b="0" i="0" sz="1600" u="none" cap="none" strike="noStrike">
              <a:solidFill>
                <a:schemeClr val="dk1"/>
              </a:solidFill>
              <a:latin typeface="Bebas Neue"/>
              <a:ea typeface="Bebas Neue"/>
              <a:cs typeface="Bebas Neue"/>
              <a:sym typeface="Bebas Neue"/>
            </a:endParaRPr>
          </a:p>
        </p:txBody>
      </p:sp>
      <p:pic>
        <p:nvPicPr>
          <p:cNvPr id="393" name="Google Shape;393;p36"/>
          <p:cNvPicPr preferRelativeResize="0"/>
          <p:nvPr/>
        </p:nvPicPr>
        <p:blipFill rotWithShape="1">
          <a:blip r:embed="rId4">
            <a:alphaModFix/>
          </a:blip>
          <a:srcRect b="0" l="0" r="0" t="0"/>
          <a:stretch/>
        </p:blipFill>
        <p:spPr>
          <a:xfrm>
            <a:off x="474" y="4787350"/>
            <a:ext cx="294053" cy="256725"/>
          </a:xfrm>
          <a:prstGeom prst="rect">
            <a:avLst/>
          </a:prstGeom>
          <a:noFill/>
          <a:ln>
            <a:noFill/>
          </a:ln>
        </p:spPr>
      </p:pic>
      <p:sp>
        <p:nvSpPr>
          <p:cNvPr id="394" name="Google Shape;394;p36"/>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solidFill>
          <a:schemeClr val="lt1"/>
        </a:solidFill>
      </p:bgPr>
    </p:bg>
    <p:spTree>
      <p:nvGrpSpPr>
        <p:cNvPr id="395" name="Shape 395"/>
        <p:cNvGrpSpPr/>
        <p:nvPr/>
      </p:nvGrpSpPr>
      <p:grpSpPr>
        <a:xfrm>
          <a:off x="0" y="0"/>
          <a:ext cx="0" cy="0"/>
          <a:chOff x="0" y="0"/>
          <a:chExt cx="0" cy="0"/>
        </a:xfrm>
      </p:grpSpPr>
      <p:sp>
        <p:nvSpPr>
          <p:cNvPr id="396" name="Google Shape;396;p37"/>
          <p:cNvSpPr/>
          <p:nvPr/>
        </p:nvSpPr>
        <p:spPr>
          <a:xfrm>
            <a:off x="0" y="0"/>
            <a:ext cx="7558974" cy="5132970"/>
          </a:xfrm>
          <a:custGeom>
            <a:rect b="b" l="l" r="r" t="t"/>
            <a:pathLst>
              <a:path extrusionOk="0" h="21600" w="21600">
                <a:moveTo>
                  <a:pt x="21600" y="4716"/>
                </a:moveTo>
                <a:lnTo>
                  <a:pt x="12181" y="0"/>
                </a:lnTo>
                <a:lnTo>
                  <a:pt x="15" y="0"/>
                </a:lnTo>
                <a:lnTo>
                  <a:pt x="0" y="21600"/>
                </a:lnTo>
                <a:lnTo>
                  <a:pt x="16618" y="20680"/>
                </a:lnTo>
                <a:close/>
              </a:path>
            </a:pathLst>
          </a:custGeom>
          <a:gradFill>
            <a:gsLst>
              <a:gs pos="0">
                <a:srgbClr val="FEEFA8"/>
              </a:gs>
              <a:gs pos="100000">
                <a:srgbClr val="F7D22C"/>
              </a:gs>
            </a:gsLst>
            <a:lin ang="5400012"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97" name="Google Shape;397;p37"/>
          <p:cNvSpPr/>
          <p:nvPr/>
        </p:nvSpPr>
        <p:spPr>
          <a:xfrm>
            <a:off x="0" y="0"/>
            <a:ext cx="7082964" cy="5132970"/>
          </a:xfrm>
          <a:custGeom>
            <a:rect b="b" l="l" r="r" t="t"/>
            <a:pathLst>
              <a:path extrusionOk="0" h="21600" w="21600">
                <a:moveTo>
                  <a:pt x="20952" y="5882"/>
                </a:moveTo>
                <a:lnTo>
                  <a:pt x="18212" y="4435"/>
                </a:lnTo>
                <a:lnTo>
                  <a:pt x="21600" y="5635"/>
                </a:lnTo>
                <a:lnTo>
                  <a:pt x="11862" y="0"/>
                </a:lnTo>
                <a:lnTo>
                  <a:pt x="16" y="0"/>
                </a:lnTo>
                <a:lnTo>
                  <a:pt x="0" y="21600"/>
                </a:lnTo>
                <a:lnTo>
                  <a:pt x="17435" y="20005"/>
                </a:lnTo>
                <a:close/>
              </a:path>
            </a:pathLst>
          </a:custGeom>
          <a:solidFill>
            <a:schemeClr val="dk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398" name="Google Shape;398;p37"/>
          <p:cNvGrpSpPr/>
          <p:nvPr/>
        </p:nvGrpSpPr>
        <p:grpSpPr>
          <a:xfrm>
            <a:off x="-50800" y="801997"/>
            <a:ext cx="737709" cy="861534"/>
            <a:chOff x="-1" y="-1"/>
            <a:chExt cx="983612" cy="1148712"/>
          </a:xfrm>
        </p:grpSpPr>
        <p:sp>
          <p:nvSpPr>
            <p:cNvPr id="399" name="Google Shape;399;p37"/>
            <p:cNvSpPr/>
            <p:nvPr/>
          </p:nvSpPr>
          <p:spPr>
            <a:xfrm>
              <a:off x="677544" y="1090931"/>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0" name="Google Shape;400;p37"/>
            <p:cNvSpPr/>
            <p:nvPr/>
          </p:nvSpPr>
          <p:spPr>
            <a:xfrm>
              <a:off x="589914" y="1066165"/>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1" name="Google Shape;401;p37"/>
            <p:cNvSpPr/>
            <p:nvPr/>
          </p:nvSpPr>
          <p:spPr>
            <a:xfrm>
              <a:off x="502283" y="1041400"/>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2" name="Google Shape;402;p37"/>
            <p:cNvSpPr/>
            <p:nvPr/>
          </p:nvSpPr>
          <p:spPr>
            <a:xfrm>
              <a:off x="415289" y="1017271"/>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3" name="Google Shape;403;p37"/>
            <p:cNvSpPr/>
            <p:nvPr/>
          </p:nvSpPr>
          <p:spPr>
            <a:xfrm>
              <a:off x="327658" y="992505"/>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4" name="Google Shape;404;p37"/>
            <p:cNvSpPr/>
            <p:nvPr/>
          </p:nvSpPr>
          <p:spPr>
            <a:xfrm>
              <a:off x="240028" y="967739"/>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5" name="Google Shape;405;p37"/>
            <p:cNvSpPr/>
            <p:nvPr/>
          </p:nvSpPr>
          <p:spPr>
            <a:xfrm>
              <a:off x="152399" y="94361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6" name="Google Shape;406;p37"/>
            <p:cNvSpPr/>
            <p:nvPr/>
          </p:nvSpPr>
          <p:spPr>
            <a:xfrm>
              <a:off x="64769" y="918845"/>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7" name="Google Shape;407;p37"/>
            <p:cNvSpPr/>
            <p:nvPr/>
          </p:nvSpPr>
          <p:spPr>
            <a:xfrm>
              <a:off x="700405" y="1009650"/>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8" name="Google Shape;408;p37"/>
            <p:cNvSpPr/>
            <p:nvPr/>
          </p:nvSpPr>
          <p:spPr>
            <a:xfrm>
              <a:off x="612774" y="984886"/>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09" name="Google Shape;409;p37"/>
            <p:cNvSpPr/>
            <p:nvPr/>
          </p:nvSpPr>
          <p:spPr>
            <a:xfrm>
              <a:off x="525143" y="960120"/>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0" name="Google Shape;410;p37"/>
            <p:cNvSpPr/>
            <p:nvPr/>
          </p:nvSpPr>
          <p:spPr>
            <a:xfrm>
              <a:off x="437514" y="935989"/>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1" name="Google Shape;411;p37"/>
            <p:cNvSpPr/>
            <p:nvPr/>
          </p:nvSpPr>
          <p:spPr>
            <a:xfrm>
              <a:off x="350519" y="911224"/>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2" name="Google Shape;412;p37"/>
            <p:cNvSpPr/>
            <p:nvPr/>
          </p:nvSpPr>
          <p:spPr>
            <a:xfrm>
              <a:off x="262889" y="886460"/>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3" name="Google Shape;413;p37"/>
            <p:cNvSpPr/>
            <p:nvPr/>
          </p:nvSpPr>
          <p:spPr>
            <a:xfrm>
              <a:off x="175259" y="86233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4" name="Google Shape;414;p37"/>
            <p:cNvSpPr/>
            <p:nvPr/>
          </p:nvSpPr>
          <p:spPr>
            <a:xfrm>
              <a:off x="87629" y="837564"/>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5" name="Google Shape;415;p37"/>
            <p:cNvSpPr/>
            <p:nvPr/>
          </p:nvSpPr>
          <p:spPr>
            <a:xfrm>
              <a:off x="-1" y="812799"/>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6" name="Google Shape;416;p37"/>
            <p:cNvSpPr/>
            <p:nvPr/>
          </p:nvSpPr>
          <p:spPr>
            <a:xfrm>
              <a:off x="723265" y="92837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7" name="Google Shape;417;p37"/>
            <p:cNvSpPr/>
            <p:nvPr/>
          </p:nvSpPr>
          <p:spPr>
            <a:xfrm>
              <a:off x="635633" y="903605"/>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8" name="Google Shape;418;p37"/>
            <p:cNvSpPr/>
            <p:nvPr/>
          </p:nvSpPr>
          <p:spPr>
            <a:xfrm>
              <a:off x="548004" y="878839"/>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19" name="Google Shape;419;p37"/>
            <p:cNvSpPr/>
            <p:nvPr/>
          </p:nvSpPr>
          <p:spPr>
            <a:xfrm>
              <a:off x="460374" y="854710"/>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0" name="Google Shape;420;p37"/>
            <p:cNvSpPr/>
            <p:nvPr/>
          </p:nvSpPr>
          <p:spPr>
            <a:xfrm>
              <a:off x="373378" y="829945"/>
              <a:ext cx="54594" cy="57780"/>
            </a:xfrm>
            <a:custGeom>
              <a:rect b="b" l="l" r="r" t="t"/>
              <a:pathLst>
                <a:path extrusionOk="0" h="21600" w="21600">
                  <a:moveTo>
                    <a:pt x="0" y="0"/>
                  </a:moveTo>
                  <a:lnTo>
                    <a:pt x="527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1" name="Google Shape;421;p37"/>
            <p:cNvSpPr/>
            <p:nvPr/>
          </p:nvSpPr>
          <p:spPr>
            <a:xfrm>
              <a:off x="285749" y="805180"/>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2" name="Google Shape;422;p37"/>
            <p:cNvSpPr/>
            <p:nvPr/>
          </p:nvSpPr>
          <p:spPr>
            <a:xfrm>
              <a:off x="198119" y="781049"/>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3" name="Google Shape;423;p37"/>
            <p:cNvSpPr/>
            <p:nvPr/>
          </p:nvSpPr>
          <p:spPr>
            <a:xfrm>
              <a:off x="110488" y="756285"/>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4" name="Google Shape;424;p37"/>
            <p:cNvSpPr/>
            <p:nvPr/>
          </p:nvSpPr>
          <p:spPr>
            <a:xfrm>
              <a:off x="22859" y="731520"/>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5" name="Google Shape;425;p37"/>
            <p:cNvSpPr/>
            <p:nvPr/>
          </p:nvSpPr>
          <p:spPr>
            <a:xfrm>
              <a:off x="746125" y="847089"/>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6" name="Google Shape;426;p37"/>
            <p:cNvSpPr/>
            <p:nvPr/>
          </p:nvSpPr>
          <p:spPr>
            <a:xfrm>
              <a:off x="658494" y="822324"/>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7" name="Google Shape;427;p37"/>
            <p:cNvSpPr/>
            <p:nvPr/>
          </p:nvSpPr>
          <p:spPr>
            <a:xfrm>
              <a:off x="570864" y="797560"/>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8" name="Google Shape;428;p37"/>
            <p:cNvSpPr/>
            <p:nvPr/>
          </p:nvSpPr>
          <p:spPr>
            <a:xfrm>
              <a:off x="483233" y="773430"/>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29" name="Google Shape;429;p37"/>
            <p:cNvSpPr/>
            <p:nvPr/>
          </p:nvSpPr>
          <p:spPr>
            <a:xfrm>
              <a:off x="395603" y="748664"/>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0" name="Google Shape;430;p37"/>
            <p:cNvSpPr/>
            <p:nvPr/>
          </p:nvSpPr>
          <p:spPr>
            <a:xfrm>
              <a:off x="308608" y="723899"/>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1" name="Google Shape;431;p37"/>
            <p:cNvSpPr/>
            <p:nvPr/>
          </p:nvSpPr>
          <p:spPr>
            <a:xfrm>
              <a:off x="220978" y="69977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2" name="Google Shape;432;p37"/>
            <p:cNvSpPr/>
            <p:nvPr/>
          </p:nvSpPr>
          <p:spPr>
            <a:xfrm>
              <a:off x="133349" y="675005"/>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3" name="Google Shape;433;p37"/>
            <p:cNvSpPr/>
            <p:nvPr/>
          </p:nvSpPr>
          <p:spPr>
            <a:xfrm>
              <a:off x="45719" y="650239"/>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4" name="Google Shape;434;p37"/>
            <p:cNvSpPr/>
            <p:nvPr/>
          </p:nvSpPr>
          <p:spPr>
            <a:xfrm>
              <a:off x="768984" y="76581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5" name="Google Shape;435;p37"/>
            <p:cNvSpPr/>
            <p:nvPr/>
          </p:nvSpPr>
          <p:spPr>
            <a:xfrm>
              <a:off x="681355" y="741045"/>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6" name="Google Shape;436;p37"/>
            <p:cNvSpPr/>
            <p:nvPr/>
          </p:nvSpPr>
          <p:spPr>
            <a:xfrm>
              <a:off x="593724" y="716280"/>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7" name="Google Shape;437;p37"/>
            <p:cNvSpPr/>
            <p:nvPr/>
          </p:nvSpPr>
          <p:spPr>
            <a:xfrm>
              <a:off x="506093" y="692149"/>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8" name="Google Shape;438;p37"/>
            <p:cNvSpPr/>
            <p:nvPr/>
          </p:nvSpPr>
          <p:spPr>
            <a:xfrm>
              <a:off x="418464" y="667385"/>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39" name="Google Shape;439;p37"/>
            <p:cNvSpPr/>
            <p:nvPr/>
          </p:nvSpPr>
          <p:spPr>
            <a:xfrm>
              <a:off x="330833" y="642620"/>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0" name="Google Shape;440;p37"/>
            <p:cNvSpPr/>
            <p:nvPr/>
          </p:nvSpPr>
          <p:spPr>
            <a:xfrm>
              <a:off x="243838" y="618489"/>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1" name="Google Shape;441;p37"/>
            <p:cNvSpPr/>
            <p:nvPr/>
          </p:nvSpPr>
          <p:spPr>
            <a:xfrm>
              <a:off x="156209" y="593724"/>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2" name="Google Shape;442;p37"/>
            <p:cNvSpPr/>
            <p:nvPr/>
          </p:nvSpPr>
          <p:spPr>
            <a:xfrm>
              <a:off x="68578" y="568960"/>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3" name="Google Shape;443;p37"/>
            <p:cNvSpPr/>
            <p:nvPr/>
          </p:nvSpPr>
          <p:spPr>
            <a:xfrm>
              <a:off x="791844" y="68453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4" name="Google Shape;444;p37"/>
            <p:cNvSpPr/>
            <p:nvPr/>
          </p:nvSpPr>
          <p:spPr>
            <a:xfrm>
              <a:off x="704215" y="659764"/>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5" name="Google Shape;445;p37"/>
            <p:cNvSpPr/>
            <p:nvPr/>
          </p:nvSpPr>
          <p:spPr>
            <a:xfrm>
              <a:off x="616583" y="634999"/>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6" name="Google Shape;446;p37"/>
            <p:cNvSpPr/>
            <p:nvPr/>
          </p:nvSpPr>
          <p:spPr>
            <a:xfrm>
              <a:off x="528954" y="610870"/>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7" name="Google Shape;447;p37"/>
            <p:cNvSpPr/>
            <p:nvPr/>
          </p:nvSpPr>
          <p:spPr>
            <a:xfrm>
              <a:off x="441324" y="586105"/>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8" name="Google Shape;448;p37"/>
            <p:cNvSpPr/>
            <p:nvPr/>
          </p:nvSpPr>
          <p:spPr>
            <a:xfrm>
              <a:off x="353694" y="561339"/>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49" name="Google Shape;449;p37"/>
            <p:cNvSpPr/>
            <p:nvPr/>
          </p:nvSpPr>
          <p:spPr>
            <a:xfrm>
              <a:off x="266064" y="537210"/>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0" name="Google Shape;450;p37"/>
            <p:cNvSpPr/>
            <p:nvPr/>
          </p:nvSpPr>
          <p:spPr>
            <a:xfrm>
              <a:off x="179069" y="512445"/>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1" name="Google Shape;451;p37"/>
            <p:cNvSpPr/>
            <p:nvPr/>
          </p:nvSpPr>
          <p:spPr>
            <a:xfrm>
              <a:off x="91439" y="487679"/>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2" name="Google Shape;452;p37"/>
            <p:cNvSpPr/>
            <p:nvPr/>
          </p:nvSpPr>
          <p:spPr>
            <a:xfrm>
              <a:off x="814705" y="603249"/>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3" name="Google Shape;453;p37"/>
            <p:cNvSpPr/>
            <p:nvPr/>
          </p:nvSpPr>
          <p:spPr>
            <a:xfrm>
              <a:off x="727075" y="578485"/>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4" name="Google Shape;454;p37"/>
            <p:cNvSpPr/>
            <p:nvPr/>
          </p:nvSpPr>
          <p:spPr>
            <a:xfrm>
              <a:off x="639443" y="553720"/>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5" name="Google Shape;455;p37"/>
            <p:cNvSpPr/>
            <p:nvPr/>
          </p:nvSpPr>
          <p:spPr>
            <a:xfrm>
              <a:off x="551814" y="52959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6" name="Google Shape;456;p37"/>
            <p:cNvSpPr/>
            <p:nvPr/>
          </p:nvSpPr>
          <p:spPr>
            <a:xfrm>
              <a:off x="464183" y="504824"/>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7" name="Google Shape;457;p37"/>
            <p:cNvSpPr/>
            <p:nvPr/>
          </p:nvSpPr>
          <p:spPr>
            <a:xfrm>
              <a:off x="376553" y="480060"/>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8" name="Google Shape;458;p37"/>
            <p:cNvSpPr/>
            <p:nvPr/>
          </p:nvSpPr>
          <p:spPr>
            <a:xfrm>
              <a:off x="288924" y="455295"/>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59" name="Google Shape;459;p37"/>
            <p:cNvSpPr/>
            <p:nvPr/>
          </p:nvSpPr>
          <p:spPr>
            <a:xfrm>
              <a:off x="201928" y="431165"/>
              <a:ext cx="54594" cy="57780"/>
            </a:xfrm>
            <a:custGeom>
              <a:rect b="b" l="l" r="r" t="t"/>
              <a:pathLst>
                <a:path extrusionOk="0" h="21600" w="21600">
                  <a:moveTo>
                    <a:pt x="0" y="0"/>
                  </a:moveTo>
                  <a:lnTo>
                    <a:pt x="527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0" name="Google Shape;460;p37"/>
            <p:cNvSpPr/>
            <p:nvPr/>
          </p:nvSpPr>
          <p:spPr>
            <a:xfrm>
              <a:off x="114299" y="406399"/>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1" name="Google Shape;461;p37"/>
            <p:cNvSpPr/>
            <p:nvPr/>
          </p:nvSpPr>
          <p:spPr>
            <a:xfrm>
              <a:off x="837565" y="52197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2" name="Google Shape;462;p37"/>
            <p:cNvSpPr/>
            <p:nvPr/>
          </p:nvSpPr>
          <p:spPr>
            <a:xfrm>
              <a:off x="749934" y="497204"/>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3" name="Google Shape;463;p37"/>
            <p:cNvSpPr/>
            <p:nvPr/>
          </p:nvSpPr>
          <p:spPr>
            <a:xfrm>
              <a:off x="662304" y="472440"/>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4" name="Google Shape;464;p37"/>
            <p:cNvSpPr/>
            <p:nvPr/>
          </p:nvSpPr>
          <p:spPr>
            <a:xfrm>
              <a:off x="574674" y="447674"/>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5" name="Google Shape;465;p37"/>
            <p:cNvSpPr/>
            <p:nvPr/>
          </p:nvSpPr>
          <p:spPr>
            <a:xfrm>
              <a:off x="487043" y="423545"/>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6" name="Google Shape;466;p37"/>
            <p:cNvSpPr/>
            <p:nvPr/>
          </p:nvSpPr>
          <p:spPr>
            <a:xfrm>
              <a:off x="399414" y="398779"/>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7" name="Google Shape;467;p37"/>
            <p:cNvSpPr/>
            <p:nvPr/>
          </p:nvSpPr>
          <p:spPr>
            <a:xfrm>
              <a:off x="311783" y="374015"/>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8" name="Google Shape;468;p37"/>
            <p:cNvSpPr/>
            <p:nvPr/>
          </p:nvSpPr>
          <p:spPr>
            <a:xfrm>
              <a:off x="224153" y="349885"/>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69" name="Google Shape;469;p37"/>
            <p:cNvSpPr/>
            <p:nvPr/>
          </p:nvSpPr>
          <p:spPr>
            <a:xfrm>
              <a:off x="137159" y="32512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0" name="Google Shape;470;p37"/>
            <p:cNvSpPr/>
            <p:nvPr/>
          </p:nvSpPr>
          <p:spPr>
            <a:xfrm>
              <a:off x="860425" y="440054"/>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1" name="Google Shape;471;p37"/>
            <p:cNvSpPr/>
            <p:nvPr/>
          </p:nvSpPr>
          <p:spPr>
            <a:xfrm>
              <a:off x="772794" y="415924"/>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2" name="Google Shape;472;p37"/>
            <p:cNvSpPr/>
            <p:nvPr/>
          </p:nvSpPr>
          <p:spPr>
            <a:xfrm>
              <a:off x="685165" y="391160"/>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3" name="Google Shape;473;p37"/>
            <p:cNvSpPr/>
            <p:nvPr/>
          </p:nvSpPr>
          <p:spPr>
            <a:xfrm>
              <a:off x="597533" y="366395"/>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4" name="Google Shape;474;p37"/>
            <p:cNvSpPr/>
            <p:nvPr/>
          </p:nvSpPr>
          <p:spPr>
            <a:xfrm>
              <a:off x="509904" y="342265"/>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5" name="Google Shape;475;p37"/>
            <p:cNvSpPr/>
            <p:nvPr/>
          </p:nvSpPr>
          <p:spPr>
            <a:xfrm>
              <a:off x="422274" y="317499"/>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6" name="Google Shape;476;p37"/>
            <p:cNvSpPr/>
            <p:nvPr/>
          </p:nvSpPr>
          <p:spPr>
            <a:xfrm>
              <a:off x="334644" y="292735"/>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7" name="Google Shape;477;p37"/>
            <p:cNvSpPr/>
            <p:nvPr/>
          </p:nvSpPr>
          <p:spPr>
            <a:xfrm>
              <a:off x="247013" y="268604"/>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8" name="Google Shape;478;p37"/>
            <p:cNvSpPr/>
            <p:nvPr/>
          </p:nvSpPr>
          <p:spPr>
            <a:xfrm>
              <a:off x="159384" y="243840"/>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79" name="Google Shape;479;p37"/>
            <p:cNvSpPr/>
            <p:nvPr/>
          </p:nvSpPr>
          <p:spPr>
            <a:xfrm>
              <a:off x="883285" y="358774"/>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0" name="Google Shape;480;p37"/>
            <p:cNvSpPr/>
            <p:nvPr/>
          </p:nvSpPr>
          <p:spPr>
            <a:xfrm>
              <a:off x="795655" y="334645"/>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1" name="Google Shape;481;p37"/>
            <p:cNvSpPr/>
            <p:nvPr/>
          </p:nvSpPr>
          <p:spPr>
            <a:xfrm>
              <a:off x="708025" y="309879"/>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2" name="Google Shape;482;p37"/>
            <p:cNvSpPr/>
            <p:nvPr/>
          </p:nvSpPr>
          <p:spPr>
            <a:xfrm>
              <a:off x="620393" y="285115"/>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3" name="Google Shape;483;p37"/>
            <p:cNvSpPr/>
            <p:nvPr/>
          </p:nvSpPr>
          <p:spPr>
            <a:xfrm>
              <a:off x="532764" y="260985"/>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4" name="Google Shape;484;p37"/>
            <p:cNvSpPr/>
            <p:nvPr/>
          </p:nvSpPr>
          <p:spPr>
            <a:xfrm>
              <a:off x="445133" y="23622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5" name="Google Shape;485;p37"/>
            <p:cNvSpPr/>
            <p:nvPr/>
          </p:nvSpPr>
          <p:spPr>
            <a:xfrm>
              <a:off x="357503" y="211454"/>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6" name="Google Shape;486;p37"/>
            <p:cNvSpPr/>
            <p:nvPr/>
          </p:nvSpPr>
          <p:spPr>
            <a:xfrm>
              <a:off x="269874" y="187324"/>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7" name="Google Shape;487;p37"/>
            <p:cNvSpPr/>
            <p:nvPr/>
          </p:nvSpPr>
          <p:spPr>
            <a:xfrm>
              <a:off x="182244" y="162560"/>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8" name="Google Shape;488;p37"/>
            <p:cNvSpPr/>
            <p:nvPr/>
          </p:nvSpPr>
          <p:spPr>
            <a:xfrm>
              <a:off x="905510" y="277495"/>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89" name="Google Shape;489;p37"/>
            <p:cNvSpPr/>
            <p:nvPr/>
          </p:nvSpPr>
          <p:spPr>
            <a:xfrm>
              <a:off x="818515" y="253365"/>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0" name="Google Shape;490;p37"/>
            <p:cNvSpPr/>
            <p:nvPr/>
          </p:nvSpPr>
          <p:spPr>
            <a:xfrm>
              <a:off x="730884" y="228599"/>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1" name="Google Shape;491;p37"/>
            <p:cNvSpPr/>
            <p:nvPr/>
          </p:nvSpPr>
          <p:spPr>
            <a:xfrm>
              <a:off x="643254" y="203835"/>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2" name="Google Shape;492;p37"/>
            <p:cNvSpPr/>
            <p:nvPr/>
          </p:nvSpPr>
          <p:spPr>
            <a:xfrm>
              <a:off x="555624" y="179704"/>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3" name="Google Shape;493;p37"/>
            <p:cNvSpPr/>
            <p:nvPr/>
          </p:nvSpPr>
          <p:spPr>
            <a:xfrm>
              <a:off x="467993" y="15494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4" name="Google Shape;494;p37"/>
            <p:cNvSpPr/>
            <p:nvPr/>
          </p:nvSpPr>
          <p:spPr>
            <a:xfrm>
              <a:off x="380364" y="130174"/>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5" name="Google Shape;495;p37"/>
            <p:cNvSpPr/>
            <p:nvPr/>
          </p:nvSpPr>
          <p:spPr>
            <a:xfrm>
              <a:off x="292733" y="106045"/>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6" name="Google Shape;496;p37"/>
            <p:cNvSpPr/>
            <p:nvPr/>
          </p:nvSpPr>
          <p:spPr>
            <a:xfrm>
              <a:off x="205103" y="81279"/>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7" name="Google Shape;497;p37"/>
            <p:cNvSpPr/>
            <p:nvPr/>
          </p:nvSpPr>
          <p:spPr>
            <a:xfrm>
              <a:off x="928369" y="196215"/>
              <a:ext cx="55242" cy="57780"/>
            </a:xfrm>
            <a:custGeom>
              <a:rect b="b" l="l" r="r" t="t"/>
              <a:pathLst>
                <a:path extrusionOk="0" h="21600" w="21600">
                  <a:moveTo>
                    <a:pt x="0" y="0"/>
                  </a:moveTo>
                  <a:lnTo>
                    <a:pt x="5462"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8" name="Google Shape;498;p37"/>
            <p:cNvSpPr/>
            <p:nvPr/>
          </p:nvSpPr>
          <p:spPr>
            <a:xfrm>
              <a:off x="841374" y="172085"/>
              <a:ext cx="54594" cy="57780"/>
            </a:xfrm>
            <a:custGeom>
              <a:rect b="b" l="l" r="r" t="t"/>
              <a:pathLst>
                <a:path extrusionOk="0" h="21600" w="21600">
                  <a:moveTo>
                    <a:pt x="0" y="0"/>
                  </a:moveTo>
                  <a:lnTo>
                    <a:pt x="527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499" name="Google Shape;499;p37"/>
            <p:cNvSpPr/>
            <p:nvPr/>
          </p:nvSpPr>
          <p:spPr>
            <a:xfrm>
              <a:off x="753744" y="14732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0" name="Google Shape;500;p37"/>
            <p:cNvSpPr/>
            <p:nvPr/>
          </p:nvSpPr>
          <p:spPr>
            <a:xfrm>
              <a:off x="666114" y="122554"/>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1" name="Google Shape;501;p37"/>
            <p:cNvSpPr/>
            <p:nvPr/>
          </p:nvSpPr>
          <p:spPr>
            <a:xfrm>
              <a:off x="578483" y="98424"/>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2" name="Google Shape;502;p37"/>
            <p:cNvSpPr/>
            <p:nvPr/>
          </p:nvSpPr>
          <p:spPr>
            <a:xfrm>
              <a:off x="490854" y="73660"/>
              <a:ext cx="55242" cy="57780"/>
            </a:xfrm>
            <a:custGeom>
              <a:rect b="b" l="l" r="r" t="t"/>
              <a:pathLst>
                <a:path extrusionOk="0" h="21600" w="21600">
                  <a:moveTo>
                    <a:pt x="0" y="0"/>
                  </a:moveTo>
                  <a:lnTo>
                    <a:pt x="5214"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3" name="Google Shape;503;p37"/>
            <p:cNvSpPr/>
            <p:nvPr/>
          </p:nvSpPr>
          <p:spPr>
            <a:xfrm>
              <a:off x="403224" y="48895"/>
              <a:ext cx="55242" cy="57780"/>
            </a:xfrm>
            <a:custGeom>
              <a:rect b="b" l="l" r="r" t="t"/>
              <a:pathLst>
                <a:path extrusionOk="0" h="21600" w="21600">
                  <a:moveTo>
                    <a:pt x="0" y="0"/>
                  </a:moveTo>
                  <a:lnTo>
                    <a:pt x="5214" y="21600"/>
                  </a:lnTo>
                  <a:lnTo>
                    <a:pt x="21600" y="5934"/>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4" name="Google Shape;504;p37"/>
            <p:cNvSpPr/>
            <p:nvPr/>
          </p:nvSpPr>
          <p:spPr>
            <a:xfrm>
              <a:off x="315594" y="24765"/>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5" name="Google Shape;505;p37"/>
            <p:cNvSpPr/>
            <p:nvPr/>
          </p:nvSpPr>
          <p:spPr>
            <a:xfrm>
              <a:off x="227963" y="-1"/>
              <a:ext cx="55242" cy="57780"/>
            </a:xfrm>
            <a:custGeom>
              <a:rect b="b" l="l" r="r" t="t"/>
              <a:pathLst>
                <a:path extrusionOk="0" h="21600" w="21600">
                  <a:moveTo>
                    <a:pt x="0" y="0"/>
                  </a:moveTo>
                  <a:lnTo>
                    <a:pt x="5462" y="21600"/>
                  </a:lnTo>
                  <a:lnTo>
                    <a:pt x="21600" y="5697"/>
                  </a:lnTo>
                  <a:close/>
                </a:path>
              </a:pathLst>
            </a:custGeom>
            <a:solidFill>
              <a:schemeClr val="dk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506" name="Google Shape;506;p37"/>
          <p:cNvSpPr/>
          <p:nvPr/>
        </p:nvSpPr>
        <p:spPr>
          <a:xfrm>
            <a:off x="35242" y="4788187"/>
            <a:ext cx="561492" cy="355266"/>
          </a:xfrm>
          <a:custGeom>
            <a:rect b="b" l="l" r="r" t="t"/>
            <a:pathLst>
              <a:path extrusionOk="0" h="21600" w="21600">
                <a:moveTo>
                  <a:pt x="21600" y="0"/>
                </a:moveTo>
                <a:lnTo>
                  <a:pt x="0" y="21600"/>
                </a:lnTo>
                <a:lnTo>
                  <a:pt x="2418" y="21600"/>
                </a:lnTo>
                <a:close/>
              </a:path>
            </a:pathLst>
          </a:custGeom>
          <a:gradFill>
            <a:gsLst>
              <a:gs pos="0">
                <a:schemeClr val="accent1"/>
              </a:gs>
              <a:gs pos="100000">
                <a:schemeClr val="accent2"/>
              </a:gs>
            </a:gsLst>
            <a:lin ang="19499931"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7" name="Google Shape;507;p37"/>
          <p:cNvSpPr/>
          <p:nvPr/>
        </p:nvSpPr>
        <p:spPr>
          <a:xfrm>
            <a:off x="220503" y="4022853"/>
            <a:ext cx="1714068" cy="1120662"/>
          </a:xfrm>
          <a:custGeom>
            <a:rect b="b" l="l" r="r" t="t"/>
            <a:pathLst>
              <a:path extrusionOk="0" h="21600" w="21600">
                <a:moveTo>
                  <a:pt x="21600" y="0"/>
                </a:moveTo>
                <a:lnTo>
                  <a:pt x="0" y="21600"/>
                </a:lnTo>
                <a:lnTo>
                  <a:pt x="1152" y="21600"/>
                </a:lnTo>
                <a:close/>
              </a:path>
            </a:pathLst>
          </a:custGeom>
          <a:gradFill>
            <a:gsLst>
              <a:gs pos="0">
                <a:schemeClr val="accent1"/>
              </a:gs>
              <a:gs pos="100000">
                <a:schemeClr val="accent2"/>
              </a:gs>
            </a:gsLst>
            <a:lin ang="19499931"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8" name="Google Shape;508;p37"/>
          <p:cNvSpPr/>
          <p:nvPr/>
        </p:nvSpPr>
        <p:spPr>
          <a:xfrm>
            <a:off x="1161573" y="4688651"/>
            <a:ext cx="782460" cy="454842"/>
          </a:xfrm>
          <a:custGeom>
            <a:rect b="b" l="l" r="r" t="t"/>
            <a:pathLst>
              <a:path extrusionOk="0" h="21600" w="21600">
                <a:moveTo>
                  <a:pt x="5338" y="21600"/>
                </a:moveTo>
                <a:lnTo>
                  <a:pt x="21600" y="0"/>
                </a:lnTo>
                <a:lnTo>
                  <a:pt x="0" y="21600"/>
                </a:lnTo>
                <a:close/>
              </a:path>
            </a:pathLst>
          </a:custGeom>
          <a:gradFill>
            <a:gsLst>
              <a:gs pos="0">
                <a:schemeClr val="accent1"/>
              </a:gs>
              <a:gs pos="100000">
                <a:schemeClr val="accent2"/>
              </a:gs>
            </a:gsLst>
            <a:lin ang="19499931"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09" name="Google Shape;509;p37"/>
          <p:cNvSpPr/>
          <p:nvPr/>
        </p:nvSpPr>
        <p:spPr>
          <a:xfrm>
            <a:off x="0" y="4440524"/>
            <a:ext cx="905850" cy="637740"/>
          </a:xfrm>
          <a:custGeom>
            <a:rect b="b" l="l" r="r" t="t"/>
            <a:pathLst>
              <a:path extrusionOk="0" h="21600" w="21600">
                <a:moveTo>
                  <a:pt x="0" y="19680"/>
                </a:moveTo>
                <a:lnTo>
                  <a:pt x="0" y="21600"/>
                </a:lnTo>
                <a:lnTo>
                  <a:pt x="21600" y="0"/>
                </a:lnTo>
                <a:close/>
              </a:path>
            </a:pathLst>
          </a:custGeom>
          <a:gradFill>
            <a:gsLst>
              <a:gs pos="0">
                <a:schemeClr val="accent1"/>
              </a:gs>
              <a:gs pos="100000">
                <a:schemeClr val="accent2"/>
              </a:gs>
            </a:gsLst>
            <a:lin ang="19499931"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0" name="Google Shape;510;p37"/>
          <p:cNvSpPr/>
          <p:nvPr/>
        </p:nvSpPr>
        <p:spPr>
          <a:xfrm>
            <a:off x="330517" y="4462432"/>
            <a:ext cx="1080648" cy="681048"/>
          </a:xfrm>
          <a:custGeom>
            <a:rect b="b" l="l" r="r" t="t"/>
            <a:pathLst>
              <a:path extrusionOk="0" h="21600" w="21600">
                <a:moveTo>
                  <a:pt x="0" y="21600"/>
                </a:moveTo>
                <a:lnTo>
                  <a:pt x="2570" y="21600"/>
                </a:lnTo>
                <a:lnTo>
                  <a:pt x="21600" y="0"/>
                </a:lnTo>
                <a:close/>
              </a:path>
            </a:pathLst>
          </a:custGeom>
          <a:solidFill>
            <a:schemeClr val="lt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1" name="Google Shape;511;p37"/>
          <p:cNvSpPr/>
          <p:nvPr/>
        </p:nvSpPr>
        <p:spPr>
          <a:xfrm>
            <a:off x="0" y="4177634"/>
            <a:ext cx="1027782" cy="731538"/>
          </a:xfrm>
          <a:custGeom>
            <a:rect b="b" l="l" r="r" t="t"/>
            <a:pathLst>
              <a:path extrusionOk="0" h="21600" w="21600">
                <a:moveTo>
                  <a:pt x="21600" y="0"/>
                </a:moveTo>
                <a:lnTo>
                  <a:pt x="0" y="19223"/>
                </a:lnTo>
                <a:lnTo>
                  <a:pt x="0" y="21600"/>
                </a:lnTo>
                <a:close/>
              </a:path>
            </a:pathLst>
          </a:custGeom>
          <a:solidFill>
            <a:schemeClr val="lt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2" name="Google Shape;512;p37"/>
          <p:cNvSpPr/>
          <p:nvPr/>
        </p:nvSpPr>
        <p:spPr>
          <a:xfrm>
            <a:off x="0" y="4150488"/>
            <a:ext cx="361044" cy="251478"/>
          </a:xfrm>
          <a:custGeom>
            <a:rect b="b" l="l" r="r" t="t"/>
            <a:pathLst>
              <a:path extrusionOk="0" h="21600" w="21600">
                <a:moveTo>
                  <a:pt x="0" y="20086"/>
                </a:moveTo>
                <a:lnTo>
                  <a:pt x="0" y="21600"/>
                </a:lnTo>
                <a:lnTo>
                  <a:pt x="21600" y="0"/>
                </a:lnTo>
                <a:close/>
              </a:path>
            </a:pathLst>
          </a:custGeom>
          <a:gradFill>
            <a:gsLst>
              <a:gs pos="0">
                <a:schemeClr val="accent1"/>
              </a:gs>
              <a:gs pos="100000">
                <a:schemeClr val="accent2"/>
              </a:gs>
            </a:gsLst>
            <a:lin ang="19499931"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3" name="Google Shape;513;p37"/>
          <p:cNvSpPr/>
          <p:nvPr/>
        </p:nvSpPr>
        <p:spPr>
          <a:xfrm>
            <a:off x="1043939" y="5030598"/>
            <a:ext cx="173826" cy="112860"/>
          </a:xfrm>
          <a:custGeom>
            <a:rect b="b" l="l" r="r" t="t"/>
            <a:pathLst>
              <a:path extrusionOk="0" h="21600" w="21600">
                <a:moveTo>
                  <a:pt x="21600" y="0"/>
                </a:moveTo>
                <a:lnTo>
                  <a:pt x="0" y="21600"/>
                </a:lnTo>
                <a:lnTo>
                  <a:pt x="1539" y="21600"/>
                </a:lnTo>
                <a:close/>
              </a:path>
            </a:pathLst>
          </a:custGeom>
          <a:solidFill>
            <a:schemeClr val="lt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4" name="Google Shape;514;p37"/>
          <p:cNvSpPr/>
          <p:nvPr/>
        </p:nvSpPr>
        <p:spPr>
          <a:xfrm>
            <a:off x="611981" y="4294316"/>
            <a:ext cx="1309716" cy="849150"/>
          </a:xfrm>
          <a:custGeom>
            <a:rect b="b" l="l" r="r" t="t"/>
            <a:pathLst>
              <a:path extrusionOk="0" h="21600" w="21600">
                <a:moveTo>
                  <a:pt x="21600" y="0"/>
                </a:moveTo>
                <a:lnTo>
                  <a:pt x="0" y="21600"/>
                </a:lnTo>
                <a:lnTo>
                  <a:pt x="1508" y="21600"/>
                </a:lnTo>
                <a:close/>
              </a:path>
            </a:pathLst>
          </a:custGeom>
          <a:solidFill>
            <a:schemeClr val="lt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5" name="Google Shape;515;p37"/>
          <p:cNvSpPr/>
          <p:nvPr/>
        </p:nvSpPr>
        <p:spPr>
          <a:xfrm>
            <a:off x="907256" y="4815332"/>
            <a:ext cx="507222" cy="328158"/>
          </a:xfrm>
          <a:custGeom>
            <a:rect b="b" l="l" r="r" t="t"/>
            <a:pathLst>
              <a:path extrusionOk="0" h="21600" w="21600">
                <a:moveTo>
                  <a:pt x="21600" y="0"/>
                </a:moveTo>
                <a:lnTo>
                  <a:pt x="0" y="21600"/>
                </a:lnTo>
                <a:lnTo>
                  <a:pt x="1014" y="21600"/>
                </a:lnTo>
                <a:close/>
              </a:path>
            </a:pathLst>
          </a:custGeom>
          <a:gradFill>
            <a:gsLst>
              <a:gs pos="0">
                <a:schemeClr val="accent1"/>
              </a:gs>
              <a:gs pos="100000">
                <a:schemeClr val="accent2"/>
              </a:gs>
            </a:gsLst>
            <a:lin ang="19499931"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6" name="Google Shape;516;p37"/>
          <p:cNvSpPr/>
          <p:nvPr/>
        </p:nvSpPr>
        <p:spPr>
          <a:xfrm>
            <a:off x="8407706" y="11431"/>
            <a:ext cx="736290" cy="5132052"/>
          </a:xfrm>
          <a:custGeom>
            <a:rect b="b" l="l" r="r" t="t"/>
            <a:pathLst>
              <a:path extrusionOk="0" h="21600" w="21600">
                <a:moveTo>
                  <a:pt x="21600" y="0"/>
                </a:moveTo>
                <a:lnTo>
                  <a:pt x="21600" y="21600"/>
                </a:lnTo>
                <a:lnTo>
                  <a:pt x="0" y="21600"/>
                </a:lnTo>
                <a:close/>
              </a:path>
            </a:pathLst>
          </a:custGeom>
          <a:solidFill>
            <a:schemeClr val="accent2"/>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7" name="Google Shape;517;p37"/>
          <p:cNvSpPr/>
          <p:nvPr/>
        </p:nvSpPr>
        <p:spPr>
          <a:xfrm>
            <a:off x="7813825" y="0"/>
            <a:ext cx="1244430" cy="866808"/>
          </a:xfrm>
          <a:custGeom>
            <a:rect b="b" l="l" r="r" t="t"/>
            <a:pathLst>
              <a:path extrusionOk="0" h="21600" w="21600">
                <a:moveTo>
                  <a:pt x="0" y="21600"/>
                </a:moveTo>
                <a:lnTo>
                  <a:pt x="21600" y="0"/>
                </a:lnTo>
                <a:lnTo>
                  <a:pt x="20129" y="0"/>
                </a:lnTo>
                <a:close/>
              </a:path>
            </a:pathLst>
          </a:custGeom>
          <a:gradFill>
            <a:gsLst>
              <a:gs pos="0">
                <a:schemeClr val="accent1"/>
              </a:gs>
              <a:gs pos="100000">
                <a:schemeClr val="accent2"/>
              </a:gs>
            </a:gsLst>
            <a:lin ang="19499931"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8" name="Google Shape;518;p37"/>
          <p:cNvSpPr/>
          <p:nvPr/>
        </p:nvSpPr>
        <p:spPr>
          <a:xfrm>
            <a:off x="8063856" y="251936"/>
            <a:ext cx="1080162" cy="800118"/>
          </a:xfrm>
          <a:custGeom>
            <a:rect b="b" l="l" r="r" t="t"/>
            <a:pathLst>
              <a:path extrusionOk="0" h="21600" w="21600">
                <a:moveTo>
                  <a:pt x="21600" y="1093"/>
                </a:moveTo>
                <a:lnTo>
                  <a:pt x="21600" y="0"/>
                </a:lnTo>
                <a:lnTo>
                  <a:pt x="0" y="21600"/>
                </a:lnTo>
                <a:close/>
              </a:path>
            </a:pathLst>
          </a:custGeom>
          <a:solidFill>
            <a:schemeClr val="dk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19" name="Google Shape;519;p37"/>
          <p:cNvSpPr/>
          <p:nvPr/>
        </p:nvSpPr>
        <p:spPr>
          <a:xfrm>
            <a:off x="8756323" y="437674"/>
            <a:ext cx="387666" cy="292410"/>
          </a:xfrm>
          <a:custGeom>
            <a:rect b="b" l="l" r="r" t="t"/>
            <a:pathLst>
              <a:path extrusionOk="0" h="21600" w="21600">
                <a:moveTo>
                  <a:pt x="21600" y="1864"/>
                </a:moveTo>
                <a:lnTo>
                  <a:pt x="21600" y="0"/>
                </a:lnTo>
                <a:lnTo>
                  <a:pt x="0" y="21600"/>
                </a:lnTo>
                <a:close/>
              </a:path>
            </a:pathLst>
          </a:custGeom>
          <a:gradFill>
            <a:gsLst>
              <a:gs pos="0">
                <a:schemeClr val="accent1"/>
              </a:gs>
              <a:gs pos="100000">
                <a:schemeClr val="accent2"/>
              </a:gs>
            </a:gsLst>
            <a:lin ang="19499931"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0" name="Google Shape;520;p37"/>
          <p:cNvSpPr/>
          <p:nvPr/>
        </p:nvSpPr>
        <p:spPr>
          <a:xfrm>
            <a:off x="8407709" y="62389"/>
            <a:ext cx="736290" cy="564354"/>
          </a:xfrm>
          <a:custGeom>
            <a:rect b="b" l="l" r="r" t="t"/>
            <a:pathLst>
              <a:path extrusionOk="0" h="21600" w="21600">
                <a:moveTo>
                  <a:pt x="21600" y="0"/>
                </a:moveTo>
                <a:lnTo>
                  <a:pt x="0" y="21600"/>
                </a:lnTo>
                <a:lnTo>
                  <a:pt x="21600" y="2497"/>
                </a:lnTo>
                <a:close/>
              </a:path>
            </a:pathLst>
          </a:custGeom>
          <a:gradFill>
            <a:gsLst>
              <a:gs pos="0">
                <a:schemeClr val="accent1"/>
              </a:gs>
              <a:gs pos="100000">
                <a:schemeClr val="accent2"/>
              </a:gs>
            </a:gsLst>
            <a:lin ang="19499931"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1" name="Google Shape;521;p37"/>
          <p:cNvSpPr/>
          <p:nvPr/>
        </p:nvSpPr>
        <p:spPr>
          <a:xfrm>
            <a:off x="8064333" y="537686"/>
            <a:ext cx="1079676" cy="824364"/>
          </a:xfrm>
          <a:custGeom>
            <a:rect b="b" l="l" r="r" t="t"/>
            <a:pathLst>
              <a:path extrusionOk="0" h="21600" w="21600">
                <a:moveTo>
                  <a:pt x="21600" y="0"/>
                </a:moveTo>
                <a:lnTo>
                  <a:pt x="0" y="21600"/>
                </a:lnTo>
                <a:lnTo>
                  <a:pt x="21600" y="2321"/>
                </a:lnTo>
                <a:close/>
              </a:path>
            </a:pathLst>
          </a:custGeom>
          <a:solidFill>
            <a:schemeClr val="dk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2" name="Google Shape;522;p37"/>
          <p:cNvSpPr/>
          <p:nvPr/>
        </p:nvSpPr>
        <p:spPr>
          <a:xfrm>
            <a:off x="8272930" y="0"/>
            <a:ext cx="240516" cy="167184"/>
          </a:xfrm>
          <a:custGeom>
            <a:rect b="b" l="l" r="r" t="t"/>
            <a:pathLst>
              <a:path extrusionOk="0" h="21600" w="21600">
                <a:moveTo>
                  <a:pt x="0" y="21600"/>
                </a:moveTo>
                <a:lnTo>
                  <a:pt x="21600" y="0"/>
                </a:lnTo>
                <a:lnTo>
                  <a:pt x="20103" y="0"/>
                </a:lnTo>
                <a:close/>
              </a:path>
            </a:pathLst>
          </a:custGeom>
          <a:solidFill>
            <a:schemeClr val="dk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3" name="Google Shape;523;p37"/>
          <p:cNvSpPr/>
          <p:nvPr/>
        </p:nvSpPr>
        <p:spPr>
          <a:xfrm>
            <a:off x="8154821" y="0"/>
            <a:ext cx="636282" cy="398142"/>
          </a:xfrm>
          <a:custGeom>
            <a:rect b="b" l="l" r="r" t="t"/>
            <a:pathLst>
              <a:path extrusionOk="0" h="21600" w="21600">
                <a:moveTo>
                  <a:pt x="21600" y="0"/>
                </a:moveTo>
                <a:lnTo>
                  <a:pt x="16378" y="0"/>
                </a:lnTo>
                <a:lnTo>
                  <a:pt x="0" y="21600"/>
                </a:lnTo>
                <a:close/>
              </a:path>
            </a:pathLst>
          </a:custGeom>
          <a:gradFill>
            <a:gsLst>
              <a:gs pos="0">
                <a:schemeClr val="accent1"/>
              </a:gs>
              <a:gs pos="100000">
                <a:schemeClr val="accent2"/>
              </a:gs>
            </a:gsLst>
            <a:lin ang="19499931"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4" name="Google Shape;524;p37"/>
          <p:cNvSpPr/>
          <p:nvPr/>
        </p:nvSpPr>
        <p:spPr>
          <a:xfrm>
            <a:off x="7708574" y="179546"/>
            <a:ext cx="1435428" cy="1063476"/>
          </a:xfrm>
          <a:custGeom>
            <a:rect b="b" l="l" r="r" t="t"/>
            <a:pathLst>
              <a:path extrusionOk="0" h="21600" w="21600">
                <a:moveTo>
                  <a:pt x="21600" y="0"/>
                </a:moveTo>
                <a:lnTo>
                  <a:pt x="0" y="21600"/>
                </a:lnTo>
                <a:lnTo>
                  <a:pt x="21600" y="1122"/>
                </a:lnTo>
                <a:close/>
              </a:path>
            </a:pathLst>
          </a:custGeom>
          <a:gradFill>
            <a:gsLst>
              <a:gs pos="0">
                <a:schemeClr val="accent1"/>
              </a:gs>
              <a:gs pos="100000">
                <a:schemeClr val="accent2"/>
              </a:gs>
            </a:gsLst>
            <a:lin ang="19499931" scaled="0"/>
          </a:gra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5" name="Google Shape;525;p37"/>
          <p:cNvSpPr/>
          <p:nvPr/>
        </p:nvSpPr>
        <p:spPr>
          <a:xfrm>
            <a:off x="8029567" y="0"/>
            <a:ext cx="810540" cy="564354"/>
          </a:xfrm>
          <a:custGeom>
            <a:rect b="b" l="l" r="r" t="t"/>
            <a:pathLst>
              <a:path extrusionOk="0" h="21600" w="21600">
                <a:moveTo>
                  <a:pt x="21600" y="0"/>
                </a:moveTo>
                <a:lnTo>
                  <a:pt x="20623" y="0"/>
                </a:lnTo>
                <a:lnTo>
                  <a:pt x="0" y="21600"/>
                </a:lnTo>
                <a:close/>
              </a:path>
            </a:pathLst>
          </a:custGeom>
          <a:solidFill>
            <a:schemeClr val="dk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6" name="Google Shape;526;p37"/>
          <p:cNvSpPr/>
          <p:nvPr/>
        </p:nvSpPr>
        <p:spPr>
          <a:xfrm>
            <a:off x="8331983" y="4622447"/>
            <a:ext cx="811998" cy="521046"/>
          </a:xfrm>
          <a:custGeom>
            <a:rect b="b" l="l" r="r" t="t"/>
            <a:pathLst>
              <a:path extrusionOk="0" h="21600" w="21600">
                <a:moveTo>
                  <a:pt x="21600" y="21600"/>
                </a:moveTo>
                <a:lnTo>
                  <a:pt x="21600" y="2606"/>
                </a:lnTo>
                <a:lnTo>
                  <a:pt x="12137" y="0"/>
                </a:lnTo>
                <a:lnTo>
                  <a:pt x="0" y="21600"/>
                </a:lnTo>
                <a:close/>
              </a:path>
            </a:pathLst>
          </a:custGeom>
          <a:solidFill>
            <a:schemeClr val="dk1"/>
          </a:solidFill>
          <a:ln>
            <a:noFill/>
          </a:ln>
        </p:spPr>
        <p:txBody>
          <a:bodyPr anchorCtr="0" anchor="ctr" bIns="45700" lIns="45700" spcFirstLastPara="1" rIns="45700" wrap="square" tIns="45700">
            <a:noAutofit/>
          </a:bodyPr>
          <a:lstStyle/>
          <a:p>
            <a:pPr indent="0" lvl="0" marL="0" marR="0" rtl="0" algn="l">
              <a:lnSpc>
                <a:spcPct val="100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527" name="Google Shape;527;p37"/>
          <p:cNvSpPr txBox="1"/>
          <p:nvPr>
            <p:ph idx="1" type="body"/>
          </p:nvPr>
        </p:nvSpPr>
        <p:spPr>
          <a:xfrm>
            <a:off x="895986" y="971875"/>
            <a:ext cx="3621000" cy="454800"/>
          </a:xfrm>
          <a:prstGeom prst="rect">
            <a:avLst/>
          </a:prstGeom>
          <a:noFill/>
          <a:ln>
            <a:noFill/>
          </a:ln>
        </p:spPr>
        <p:txBody>
          <a:bodyPr anchorCtr="0" anchor="t" bIns="0" lIns="0" spcFirstLastPara="1" rIns="0" wrap="square" tIns="0">
            <a:noAutofit/>
          </a:bodyPr>
          <a:lstStyle>
            <a:lvl1pPr indent="-406400" lvl="0" marL="457200" algn="l">
              <a:lnSpc>
                <a:spcPct val="100000"/>
              </a:lnSpc>
              <a:spcBef>
                <a:spcPts val="0"/>
              </a:spcBef>
              <a:spcAft>
                <a:spcPts val="0"/>
              </a:spcAft>
              <a:buClr>
                <a:schemeClr val="lt1"/>
              </a:buClr>
              <a:buSzPts val="2800"/>
              <a:buChar char="▰"/>
              <a:defRPr i="1" sz="2800">
                <a:solidFill>
                  <a:schemeClr val="lt1"/>
                </a:solidFill>
              </a:defRPr>
            </a:lvl1pPr>
            <a:lvl2pPr indent="-355600" lvl="1" marL="914400" algn="l">
              <a:lnSpc>
                <a:spcPct val="100000"/>
              </a:lnSpc>
              <a:spcBef>
                <a:spcPts val="1000"/>
              </a:spcBef>
              <a:spcAft>
                <a:spcPts val="0"/>
              </a:spcAft>
              <a:buClr>
                <a:schemeClr val="lt1"/>
              </a:buClr>
              <a:buSzPts val="2000"/>
              <a:buChar char="▱"/>
              <a:defRPr i="1" sz="2800">
                <a:solidFill>
                  <a:schemeClr val="lt1"/>
                </a:solidFill>
              </a:defRPr>
            </a:lvl2pPr>
            <a:lvl3pPr indent="-406400" lvl="2" marL="1371600" algn="l">
              <a:lnSpc>
                <a:spcPct val="100000"/>
              </a:lnSpc>
              <a:spcBef>
                <a:spcPts val="1000"/>
              </a:spcBef>
              <a:spcAft>
                <a:spcPts val="0"/>
              </a:spcAft>
              <a:buClr>
                <a:schemeClr val="lt1"/>
              </a:buClr>
              <a:buSzPts val="2800"/>
              <a:buChar char="▸"/>
              <a:defRPr i="1" sz="2800">
                <a:solidFill>
                  <a:schemeClr val="lt1"/>
                </a:solidFill>
              </a:defRPr>
            </a:lvl3pPr>
            <a:lvl4pPr indent="-406400" lvl="3" marL="1828800" algn="l">
              <a:lnSpc>
                <a:spcPct val="100000"/>
              </a:lnSpc>
              <a:spcBef>
                <a:spcPts val="1000"/>
              </a:spcBef>
              <a:spcAft>
                <a:spcPts val="0"/>
              </a:spcAft>
              <a:buClr>
                <a:schemeClr val="lt1"/>
              </a:buClr>
              <a:buSzPts val="2800"/>
              <a:buChar char="●"/>
              <a:defRPr i="1" sz="2800">
                <a:solidFill>
                  <a:schemeClr val="lt1"/>
                </a:solidFill>
              </a:defRPr>
            </a:lvl4pPr>
            <a:lvl5pPr indent="-406400" lvl="4" marL="2286000" algn="l">
              <a:lnSpc>
                <a:spcPct val="100000"/>
              </a:lnSpc>
              <a:spcBef>
                <a:spcPts val="1000"/>
              </a:spcBef>
              <a:spcAft>
                <a:spcPts val="0"/>
              </a:spcAft>
              <a:buClr>
                <a:schemeClr val="lt1"/>
              </a:buClr>
              <a:buSzPts val="2800"/>
              <a:buChar char="○"/>
              <a:defRPr i="1" sz="2800">
                <a:solidFill>
                  <a:schemeClr val="lt1"/>
                </a:solidFill>
              </a:defRPr>
            </a:lvl5pPr>
            <a:lvl6pPr indent="-406400" lvl="5" marL="2743200" algn="l">
              <a:lnSpc>
                <a:spcPct val="100000"/>
              </a:lnSpc>
              <a:spcBef>
                <a:spcPts val="1000"/>
              </a:spcBef>
              <a:spcAft>
                <a:spcPts val="0"/>
              </a:spcAft>
              <a:buClr>
                <a:schemeClr val="lt1"/>
              </a:buClr>
              <a:buSzPts val="2800"/>
              <a:buChar char="■"/>
              <a:defRPr i="1" sz="2800">
                <a:solidFill>
                  <a:schemeClr val="lt1"/>
                </a:solidFill>
              </a:defRPr>
            </a:lvl6pPr>
            <a:lvl7pPr indent="-406400" lvl="6" marL="3200400" algn="l">
              <a:lnSpc>
                <a:spcPct val="100000"/>
              </a:lnSpc>
              <a:spcBef>
                <a:spcPts val="1000"/>
              </a:spcBef>
              <a:spcAft>
                <a:spcPts val="0"/>
              </a:spcAft>
              <a:buClr>
                <a:schemeClr val="lt1"/>
              </a:buClr>
              <a:buSzPts val="2800"/>
              <a:buChar char="●"/>
              <a:defRPr i="1" sz="2800">
                <a:solidFill>
                  <a:schemeClr val="lt1"/>
                </a:solidFill>
              </a:defRPr>
            </a:lvl7pPr>
            <a:lvl8pPr indent="-406400" lvl="7" marL="3657600" algn="l">
              <a:lnSpc>
                <a:spcPct val="100000"/>
              </a:lnSpc>
              <a:spcBef>
                <a:spcPts val="1000"/>
              </a:spcBef>
              <a:spcAft>
                <a:spcPts val="0"/>
              </a:spcAft>
              <a:buClr>
                <a:schemeClr val="lt1"/>
              </a:buClr>
              <a:buSzPts val="2800"/>
              <a:buChar char="○"/>
              <a:defRPr i="1" sz="2800">
                <a:solidFill>
                  <a:schemeClr val="lt1"/>
                </a:solidFill>
              </a:defRPr>
            </a:lvl8pPr>
            <a:lvl9pPr indent="-406400" lvl="8" marL="4114800" algn="l">
              <a:lnSpc>
                <a:spcPct val="100000"/>
              </a:lnSpc>
              <a:spcBef>
                <a:spcPts val="1000"/>
              </a:spcBef>
              <a:spcAft>
                <a:spcPts val="1000"/>
              </a:spcAft>
              <a:buClr>
                <a:schemeClr val="lt1"/>
              </a:buClr>
              <a:buSzPts val="2800"/>
              <a:buChar char="■"/>
              <a:defRPr i="1" sz="2800">
                <a:solidFill>
                  <a:schemeClr val="lt1"/>
                </a:solidFill>
              </a:defRPr>
            </a:lvl9pPr>
          </a:lstStyle>
          <a:p/>
        </p:txBody>
      </p:sp>
      <p:sp>
        <p:nvSpPr>
          <p:cNvPr id="528" name="Google Shape;528;p37"/>
          <p:cNvSpPr txBox="1"/>
          <p:nvPr/>
        </p:nvSpPr>
        <p:spPr>
          <a:xfrm>
            <a:off x="96175" y="555975"/>
            <a:ext cx="649200" cy="653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9600"/>
              <a:buFont typeface="Arial"/>
              <a:buNone/>
            </a:pPr>
            <a:r>
              <a:rPr b="0" i="1" lang="en" sz="9600" u="none" cap="none" strike="noStrike">
                <a:solidFill>
                  <a:schemeClr val="accent1"/>
                </a:solidFill>
                <a:latin typeface="Bebas Neue"/>
                <a:ea typeface="Bebas Neue"/>
                <a:cs typeface="Bebas Neue"/>
                <a:sym typeface="Bebas Neue"/>
              </a:rPr>
              <a:t>“</a:t>
            </a:r>
            <a:endParaRPr b="0" i="1" sz="9600" u="none" cap="none" strike="noStrike">
              <a:solidFill>
                <a:schemeClr val="accent1"/>
              </a:solidFill>
              <a:latin typeface="Bebas Neue"/>
              <a:ea typeface="Bebas Neue"/>
              <a:cs typeface="Bebas Neue"/>
              <a:sym typeface="Bebas Neue"/>
            </a:endParaRPr>
          </a:p>
        </p:txBody>
      </p:sp>
      <p:sp>
        <p:nvSpPr>
          <p:cNvPr id="529" name="Google Shape;529;p37"/>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lt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lt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lt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lt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lt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lt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lt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lt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lt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p:cSld name="TITLE_AND_BODY_1">
    <p:spTree>
      <p:nvGrpSpPr>
        <p:cNvPr id="530" name="Shape 530"/>
        <p:cNvGrpSpPr/>
        <p:nvPr/>
      </p:nvGrpSpPr>
      <p:grpSpPr>
        <a:xfrm>
          <a:off x="0" y="0"/>
          <a:ext cx="0" cy="0"/>
          <a:chOff x="0" y="0"/>
          <a:chExt cx="0" cy="0"/>
        </a:xfrm>
      </p:grpSpPr>
      <p:sp>
        <p:nvSpPr>
          <p:cNvPr id="531" name="Google Shape;531;p38"/>
          <p:cNvSpPr/>
          <p:nvPr/>
        </p:nvSpPr>
        <p:spPr>
          <a:xfrm>
            <a:off x="0" y="20175"/>
            <a:ext cx="848340" cy="5132052"/>
          </a:xfrm>
          <a:custGeom>
            <a:rect b="b" l="l" r="r" t="t"/>
            <a:pathLst>
              <a:path extrusionOk="0" h="21600" w="21600">
                <a:moveTo>
                  <a:pt x="0" y="0"/>
                </a:moveTo>
                <a:lnTo>
                  <a:pt x="0" y="21600"/>
                </a:lnTo>
                <a:lnTo>
                  <a:pt x="21600" y="21600"/>
                </a:lnTo>
                <a:close/>
              </a:path>
            </a:pathLst>
          </a:custGeom>
          <a:solidFill>
            <a:schemeClr val="l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2" name="Google Shape;532;p38"/>
          <p:cNvSpPr/>
          <p:nvPr/>
        </p:nvSpPr>
        <p:spPr>
          <a:xfrm>
            <a:off x="-1900" y="4673651"/>
            <a:ext cx="9145926" cy="478602"/>
          </a:xfrm>
          <a:custGeom>
            <a:rect b="b" l="l" r="r" t="t"/>
            <a:pathLst>
              <a:path extrusionOk="0" h="21600" w="21600">
                <a:moveTo>
                  <a:pt x="0" y="0"/>
                </a:moveTo>
                <a:lnTo>
                  <a:pt x="0" y="21600"/>
                </a:lnTo>
                <a:lnTo>
                  <a:pt x="21600" y="21600"/>
                </a:lnTo>
                <a:lnTo>
                  <a:pt x="10807" y="13766"/>
                </a:lnTo>
                <a:lnTo>
                  <a:pt x="15597" y="13389"/>
                </a:lnTo>
                <a:close/>
              </a:path>
            </a:pathLst>
          </a:custGeom>
          <a:gradFill>
            <a:gsLst>
              <a:gs pos="0">
                <a:schemeClr val="accent2"/>
              </a:gs>
              <a:gs pos="100000">
                <a:schemeClr val="accent1"/>
              </a:gs>
            </a:gsLst>
            <a:lin ang="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3" name="Google Shape;533;p38"/>
          <p:cNvSpPr txBox="1"/>
          <p:nvPr>
            <p:ph idx="1" type="body"/>
          </p:nvPr>
        </p:nvSpPr>
        <p:spPr>
          <a:xfrm>
            <a:off x="1073400" y="1615600"/>
            <a:ext cx="3511200" cy="2209500"/>
          </a:xfrm>
          <a:prstGeom prst="rect">
            <a:avLst/>
          </a:prstGeom>
          <a:noFill/>
          <a:ln>
            <a:noFill/>
          </a:ln>
        </p:spPr>
        <p:txBody>
          <a:bodyPr anchorCtr="0" anchor="t" bIns="0" lIns="0" spcFirstLastPara="1" rIns="0" wrap="square" tIns="0">
            <a:noAutofit/>
          </a:bodyPr>
          <a:lstStyle>
            <a:lvl1pPr indent="-368300" lvl="0" marL="457200" algn="l">
              <a:lnSpc>
                <a:spcPct val="100000"/>
              </a:lnSpc>
              <a:spcBef>
                <a:spcPts val="0"/>
              </a:spcBef>
              <a:spcAft>
                <a:spcPts val="0"/>
              </a:spcAft>
              <a:buSzPts val="2200"/>
              <a:buChar char="▰"/>
              <a:defRPr sz="2200"/>
            </a:lvl1pPr>
            <a:lvl2pPr indent="-317500" lvl="1" marL="914400" algn="l">
              <a:lnSpc>
                <a:spcPct val="100000"/>
              </a:lnSpc>
              <a:spcBef>
                <a:spcPts val="1000"/>
              </a:spcBef>
              <a:spcAft>
                <a:spcPts val="0"/>
              </a:spcAft>
              <a:buSzPts val="1400"/>
              <a:buChar char="▱"/>
              <a:defRPr sz="2200"/>
            </a:lvl2pPr>
            <a:lvl3pPr indent="-368300" lvl="2" marL="1371600" algn="l">
              <a:lnSpc>
                <a:spcPct val="100000"/>
              </a:lnSpc>
              <a:spcBef>
                <a:spcPts val="1000"/>
              </a:spcBef>
              <a:spcAft>
                <a:spcPts val="0"/>
              </a:spcAft>
              <a:buSzPts val="2200"/>
              <a:buChar char="▸"/>
              <a:defRPr sz="2200"/>
            </a:lvl3pPr>
            <a:lvl4pPr indent="-368300" lvl="3" marL="1828800" algn="l">
              <a:lnSpc>
                <a:spcPct val="100000"/>
              </a:lnSpc>
              <a:spcBef>
                <a:spcPts val="1000"/>
              </a:spcBef>
              <a:spcAft>
                <a:spcPts val="0"/>
              </a:spcAft>
              <a:buSzPts val="2200"/>
              <a:buChar char="●"/>
              <a:defRPr sz="2200"/>
            </a:lvl4pPr>
            <a:lvl5pPr indent="-368300" lvl="4" marL="2286000" algn="l">
              <a:lnSpc>
                <a:spcPct val="100000"/>
              </a:lnSpc>
              <a:spcBef>
                <a:spcPts val="1000"/>
              </a:spcBef>
              <a:spcAft>
                <a:spcPts val="0"/>
              </a:spcAft>
              <a:buSzPts val="2200"/>
              <a:buChar char="○"/>
              <a:defRPr sz="2200"/>
            </a:lvl5pPr>
            <a:lvl6pPr indent="-368300" lvl="5" marL="2743200" algn="l">
              <a:lnSpc>
                <a:spcPct val="100000"/>
              </a:lnSpc>
              <a:spcBef>
                <a:spcPts val="1000"/>
              </a:spcBef>
              <a:spcAft>
                <a:spcPts val="0"/>
              </a:spcAft>
              <a:buSzPts val="2200"/>
              <a:buChar char="■"/>
              <a:defRPr sz="2200"/>
            </a:lvl6pPr>
            <a:lvl7pPr indent="-368300" lvl="6" marL="3200400" algn="l">
              <a:lnSpc>
                <a:spcPct val="100000"/>
              </a:lnSpc>
              <a:spcBef>
                <a:spcPts val="1000"/>
              </a:spcBef>
              <a:spcAft>
                <a:spcPts val="0"/>
              </a:spcAft>
              <a:buSzPts val="2200"/>
              <a:buChar char="●"/>
              <a:defRPr sz="2200"/>
            </a:lvl7pPr>
            <a:lvl8pPr indent="-368300" lvl="7" marL="3657600" algn="l">
              <a:lnSpc>
                <a:spcPct val="100000"/>
              </a:lnSpc>
              <a:spcBef>
                <a:spcPts val="1000"/>
              </a:spcBef>
              <a:spcAft>
                <a:spcPts val="0"/>
              </a:spcAft>
              <a:buSzPts val="2200"/>
              <a:buChar char="○"/>
              <a:defRPr sz="2200"/>
            </a:lvl8pPr>
            <a:lvl9pPr indent="-368300" lvl="8" marL="4114800" algn="l">
              <a:lnSpc>
                <a:spcPct val="100000"/>
              </a:lnSpc>
              <a:spcBef>
                <a:spcPts val="1000"/>
              </a:spcBef>
              <a:spcAft>
                <a:spcPts val="1000"/>
              </a:spcAft>
              <a:buSzPts val="2200"/>
              <a:buChar char="■"/>
              <a:defRPr sz="2200"/>
            </a:lvl9pPr>
          </a:lstStyle>
          <a:p/>
        </p:txBody>
      </p:sp>
      <p:grpSp>
        <p:nvGrpSpPr>
          <p:cNvPr id="534" name="Google Shape;534;p38"/>
          <p:cNvGrpSpPr/>
          <p:nvPr/>
        </p:nvGrpSpPr>
        <p:grpSpPr>
          <a:xfrm>
            <a:off x="-21250" y="104800"/>
            <a:ext cx="1050747" cy="844380"/>
            <a:chOff x="-21250" y="104800"/>
            <a:chExt cx="1050747" cy="844380"/>
          </a:xfrm>
        </p:grpSpPr>
        <p:sp>
          <p:nvSpPr>
            <p:cNvPr id="535" name="Google Shape;535;p38"/>
            <p:cNvSpPr/>
            <p:nvPr/>
          </p:nvSpPr>
          <p:spPr>
            <a:xfrm>
              <a:off x="973823" y="115433"/>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6" name="Google Shape;536;p38"/>
            <p:cNvSpPr/>
            <p:nvPr/>
          </p:nvSpPr>
          <p:spPr>
            <a:xfrm>
              <a:off x="973197" y="211751"/>
              <a:ext cx="55026" cy="61236"/>
            </a:xfrm>
            <a:custGeom>
              <a:rect b="b" l="l" r="r" t="t"/>
              <a:pathLst>
                <a:path extrusionOk="0" h="21600" w="21600">
                  <a:moveTo>
                    <a:pt x="0" y="21600"/>
                  </a:moveTo>
                  <a:lnTo>
                    <a:pt x="21600" y="11020"/>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7" name="Google Shape;537;p38"/>
            <p:cNvSpPr/>
            <p:nvPr/>
          </p:nvSpPr>
          <p:spPr>
            <a:xfrm>
              <a:off x="971946" y="308695"/>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8" name="Google Shape;538;p38"/>
            <p:cNvSpPr/>
            <p:nvPr/>
          </p:nvSpPr>
          <p:spPr>
            <a:xfrm>
              <a:off x="970696" y="405015"/>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39" name="Google Shape;539;p38"/>
            <p:cNvSpPr/>
            <p:nvPr/>
          </p:nvSpPr>
          <p:spPr>
            <a:xfrm>
              <a:off x="970070" y="501958"/>
              <a:ext cx="55026" cy="60696"/>
            </a:xfrm>
            <a:custGeom>
              <a:rect b="b" l="l" r="r" t="t"/>
              <a:pathLst>
                <a:path extrusionOk="0" h="21600" w="21600">
                  <a:moveTo>
                    <a:pt x="0" y="21600"/>
                  </a:moveTo>
                  <a:lnTo>
                    <a:pt x="21600" y="11134"/>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40" name="Google Shape;540;p38"/>
            <p:cNvSpPr/>
            <p:nvPr/>
          </p:nvSpPr>
          <p:spPr>
            <a:xfrm>
              <a:off x="968819" y="598276"/>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41" name="Google Shape;541;p38"/>
            <p:cNvSpPr/>
            <p:nvPr/>
          </p:nvSpPr>
          <p:spPr>
            <a:xfrm>
              <a:off x="967568" y="695220"/>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42" name="Google Shape;542;p38"/>
            <p:cNvSpPr/>
            <p:nvPr/>
          </p:nvSpPr>
          <p:spPr>
            <a:xfrm>
              <a:off x="966316" y="791540"/>
              <a:ext cx="55674" cy="61236"/>
            </a:xfrm>
            <a:custGeom>
              <a:rect b="b" l="l" r="r" t="t"/>
              <a:pathLst>
                <a:path extrusionOk="0" h="21600" w="21600">
                  <a:moveTo>
                    <a:pt x="0" y="21600"/>
                  </a:moveTo>
                  <a:lnTo>
                    <a:pt x="21600" y="11020"/>
                  </a:lnTo>
                  <a:lnTo>
                    <a:pt x="48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43" name="Google Shape;543;p38"/>
            <p:cNvSpPr/>
            <p:nvPr/>
          </p:nvSpPr>
          <p:spPr>
            <a:xfrm>
              <a:off x="965692" y="888484"/>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44" name="Google Shape;544;p38"/>
            <p:cNvSpPr/>
            <p:nvPr/>
          </p:nvSpPr>
          <p:spPr>
            <a:xfrm>
              <a:off x="884385" y="114182"/>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45" name="Google Shape;545;p38"/>
            <p:cNvSpPr/>
            <p:nvPr/>
          </p:nvSpPr>
          <p:spPr>
            <a:xfrm>
              <a:off x="883134" y="211127"/>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46" name="Google Shape;546;p38"/>
            <p:cNvSpPr/>
            <p:nvPr/>
          </p:nvSpPr>
          <p:spPr>
            <a:xfrm>
              <a:off x="882509" y="307444"/>
              <a:ext cx="55026" cy="61236"/>
            </a:xfrm>
            <a:custGeom>
              <a:rect b="b" l="l" r="r" t="t"/>
              <a:pathLst>
                <a:path extrusionOk="0" h="21600" w="21600">
                  <a:moveTo>
                    <a:pt x="0" y="21600"/>
                  </a:moveTo>
                  <a:lnTo>
                    <a:pt x="21600" y="11020"/>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47" name="Google Shape;547;p38"/>
            <p:cNvSpPr/>
            <p:nvPr/>
          </p:nvSpPr>
          <p:spPr>
            <a:xfrm>
              <a:off x="881258" y="404388"/>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48" name="Google Shape;548;p38"/>
            <p:cNvSpPr/>
            <p:nvPr/>
          </p:nvSpPr>
          <p:spPr>
            <a:xfrm>
              <a:off x="880007" y="500708"/>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49" name="Google Shape;549;p38"/>
            <p:cNvSpPr/>
            <p:nvPr/>
          </p:nvSpPr>
          <p:spPr>
            <a:xfrm>
              <a:off x="878755" y="597652"/>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50" name="Google Shape;550;p38"/>
            <p:cNvSpPr/>
            <p:nvPr/>
          </p:nvSpPr>
          <p:spPr>
            <a:xfrm>
              <a:off x="878131" y="693971"/>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51" name="Google Shape;551;p38"/>
            <p:cNvSpPr/>
            <p:nvPr/>
          </p:nvSpPr>
          <p:spPr>
            <a:xfrm>
              <a:off x="876880" y="790915"/>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52" name="Google Shape;552;p38"/>
            <p:cNvSpPr/>
            <p:nvPr/>
          </p:nvSpPr>
          <p:spPr>
            <a:xfrm>
              <a:off x="875628" y="887233"/>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53" name="Google Shape;553;p38"/>
            <p:cNvSpPr/>
            <p:nvPr/>
          </p:nvSpPr>
          <p:spPr>
            <a:xfrm>
              <a:off x="794947" y="113557"/>
              <a:ext cx="55026" cy="60696"/>
            </a:xfrm>
            <a:custGeom>
              <a:rect b="b" l="l" r="r" t="t"/>
              <a:pathLst>
                <a:path extrusionOk="0" h="21600" w="21600">
                  <a:moveTo>
                    <a:pt x="0" y="21600"/>
                  </a:moveTo>
                  <a:lnTo>
                    <a:pt x="21600" y="11134"/>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54" name="Google Shape;554;p38"/>
            <p:cNvSpPr/>
            <p:nvPr/>
          </p:nvSpPr>
          <p:spPr>
            <a:xfrm>
              <a:off x="793697" y="209876"/>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55" name="Google Shape;555;p38"/>
            <p:cNvSpPr/>
            <p:nvPr/>
          </p:nvSpPr>
          <p:spPr>
            <a:xfrm>
              <a:off x="792445" y="306820"/>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56" name="Google Shape;556;p38"/>
            <p:cNvSpPr/>
            <p:nvPr/>
          </p:nvSpPr>
          <p:spPr>
            <a:xfrm>
              <a:off x="791195" y="403138"/>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57" name="Google Shape;557;p38"/>
            <p:cNvSpPr/>
            <p:nvPr/>
          </p:nvSpPr>
          <p:spPr>
            <a:xfrm>
              <a:off x="790569" y="500083"/>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58" name="Google Shape;558;p38"/>
            <p:cNvSpPr/>
            <p:nvPr/>
          </p:nvSpPr>
          <p:spPr>
            <a:xfrm>
              <a:off x="789318" y="596401"/>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59" name="Google Shape;559;p38"/>
            <p:cNvSpPr/>
            <p:nvPr/>
          </p:nvSpPr>
          <p:spPr>
            <a:xfrm>
              <a:off x="788068" y="693345"/>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0" name="Google Shape;560;p38"/>
            <p:cNvSpPr/>
            <p:nvPr/>
          </p:nvSpPr>
          <p:spPr>
            <a:xfrm>
              <a:off x="787442" y="789663"/>
              <a:ext cx="55026" cy="60696"/>
            </a:xfrm>
            <a:custGeom>
              <a:rect b="b" l="l" r="r" t="t"/>
              <a:pathLst>
                <a:path extrusionOk="0" h="21600" w="21600">
                  <a:moveTo>
                    <a:pt x="0" y="21600"/>
                  </a:moveTo>
                  <a:lnTo>
                    <a:pt x="21600" y="11134"/>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1" name="Google Shape;561;p38"/>
            <p:cNvSpPr/>
            <p:nvPr/>
          </p:nvSpPr>
          <p:spPr>
            <a:xfrm>
              <a:off x="786190" y="885982"/>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2" name="Google Shape;562;p38"/>
            <p:cNvSpPr/>
            <p:nvPr/>
          </p:nvSpPr>
          <p:spPr>
            <a:xfrm>
              <a:off x="704883" y="112305"/>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3" name="Google Shape;563;p38"/>
            <p:cNvSpPr/>
            <p:nvPr/>
          </p:nvSpPr>
          <p:spPr>
            <a:xfrm>
              <a:off x="703634" y="209249"/>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4" name="Google Shape;564;p38"/>
            <p:cNvSpPr/>
            <p:nvPr/>
          </p:nvSpPr>
          <p:spPr>
            <a:xfrm>
              <a:off x="703008" y="305568"/>
              <a:ext cx="55026" cy="61236"/>
            </a:xfrm>
            <a:custGeom>
              <a:rect b="b" l="l" r="r" t="t"/>
              <a:pathLst>
                <a:path extrusionOk="0" h="21600" w="21600">
                  <a:moveTo>
                    <a:pt x="0" y="21600"/>
                  </a:moveTo>
                  <a:lnTo>
                    <a:pt x="21600" y="11020"/>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5" name="Google Shape;565;p38"/>
            <p:cNvSpPr/>
            <p:nvPr/>
          </p:nvSpPr>
          <p:spPr>
            <a:xfrm>
              <a:off x="701756" y="402512"/>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6" name="Google Shape;566;p38"/>
            <p:cNvSpPr/>
            <p:nvPr/>
          </p:nvSpPr>
          <p:spPr>
            <a:xfrm>
              <a:off x="700506" y="498831"/>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7" name="Google Shape;567;p38"/>
            <p:cNvSpPr/>
            <p:nvPr/>
          </p:nvSpPr>
          <p:spPr>
            <a:xfrm>
              <a:off x="699881" y="595775"/>
              <a:ext cx="55026" cy="60696"/>
            </a:xfrm>
            <a:custGeom>
              <a:rect b="b" l="l" r="r" t="t"/>
              <a:pathLst>
                <a:path extrusionOk="0" h="21600" w="21600">
                  <a:moveTo>
                    <a:pt x="0" y="21600"/>
                  </a:moveTo>
                  <a:lnTo>
                    <a:pt x="21600" y="10911"/>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8" name="Google Shape;568;p38"/>
            <p:cNvSpPr/>
            <p:nvPr/>
          </p:nvSpPr>
          <p:spPr>
            <a:xfrm>
              <a:off x="698629" y="692093"/>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9" name="Google Shape;569;p38"/>
            <p:cNvSpPr/>
            <p:nvPr/>
          </p:nvSpPr>
          <p:spPr>
            <a:xfrm>
              <a:off x="697379" y="788413"/>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70" name="Google Shape;570;p38"/>
            <p:cNvSpPr/>
            <p:nvPr/>
          </p:nvSpPr>
          <p:spPr>
            <a:xfrm>
              <a:off x="696127" y="885357"/>
              <a:ext cx="55674" cy="60696"/>
            </a:xfrm>
            <a:custGeom>
              <a:rect b="b" l="l" r="r" t="t"/>
              <a:pathLst>
                <a:path extrusionOk="0" h="21600" w="21600">
                  <a:moveTo>
                    <a:pt x="0" y="21600"/>
                  </a:moveTo>
                  <a:lnTo>
                    <a:pt x="21600" y="11134"/>
                  </a:lnTo>
                  <a:lnTo>
                    <a:pt x="48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71" name="Google Shape;571;p38"/>
            <p:cNvSpPr/>
            <p:nvPr/>
          </p:nvSpPr>
          <p:spPr>
            <a:xfrm>
              <a:off x="615447" y="111681"/>
              <a:ext cx="55026" cy="60696"/>
            </a:xfrm>
            <a:custGeom>
              <a:rect b="b" l="l" r="r" t="t"/>
              <a:pathLst>
                <a:path extrusionOk="0" h="21600" w="21600">
                  <a:moveTo>
                    <a:pt x="0" y="21600"/>
                  </a:moveTo>
                  <a:lnTo>
                    <a:pt x="21600" y="10911"/>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72" name="Google Shape;572;p38"/>
            <p:cNvSpPr/>
            <p:nvPr/>
          </p:nvSpPr>
          <p:spPr>
            <a:xfrm>
              <a:off x="614194" y="208000"/>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73" name="Google Shape;573;p38"/>
            <p:cNvSpPr/>
            <p:nvPr/>
          </p:nvSpPr>
          <p:spPr>
            <a:xfrm>
              <a:off x="612944" y="304944"/>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74" name="Google Shape;574;p38"/>
            <p:cNvSpPr/>
            <p:nvPr/>
          </p:nvSpPr>
          <p:spPr>
            <a:xfrm>
              <a:off x="612320" y="401261"/>
              <a:ext cx="55026" cy="60696"/>
            </a:xfrm>
            <a:custGeom>
              <a:rect b="b" l="l" r="r" t="t"/>
              <a:pathLst>
                <a:path extrusionOk="0" h="21600" w="21600">
                  <a:moveTo>
                    <a:pt x="0" y="21600"/>
                  </a:moveTo>
                  <a:lnTo>
                    <a:pt x="21600" y="11134"/>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75" name="Google Shape;575;p38"/>
            <p:cNvSpPr/>
            <p:nvPr/>
          </p:nvSpPr>
          <p:spPr>
            <a:xfrm>
              <a:off x="611067" y="497581"/>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76" name="Google Shape;576;p38"/>
            <p:cNvSpPr/>
            <p:nvPr/>
          </p:nvSpPr>
          <p:spPr>
            <a:xfrm>
              <a:off x="609817" y="594525"/>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77" name="Google Shape;577;p38"/>
            <p:cNvSpPr/>
            <p:nvPr/>
          </p:nvSpPr>
          <p:spPr>
            <a:xfrm>
              <a:off x="608565" y="690843"/>
              <a:ext cx="55674" cy="61236"/>
            </a:xfrm>
            <a:custGeom>
              <a:rect b="b" l="l" r="r" t="t"/>
              <a:pathLst>
                <a:path extrusionOk="0" h="21600" w="21600">
                  <a:moveTo>
                    <a:pt x="0" y="21600"/>
                  </a:moveTo>
                  <a:lnTo>
                    <a:pt x="21600" y="11020"/>
                  </a:lnTo>
                  <a:lnTo>
                    <a:pt x="48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78" name="Google Shape;578;p38"/>
            <p:cNvSpPr/>
            <p:nvPr/>
          </p:nvSpPr>
          <p:spPr>
            <a:xfrm>
              <a:off x="607940" y="787787"/>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79" name="Google Shape;579;p38"/>
            <p:cNvSpPr/>
            <p:nvPr/>
          </p:nvSpPr>
          <p:spPr>
            <a:xfrm>
              <a:off x="606690" y="884106"/>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80" name="Google Shape;580;p38"/>
            <p:cNvSpPr/>
            <p:nvPr/>
          </p:nvSpPr>
          <p:spPr>
            <a:xfrm>
              <a:off x="525383" y="110430"/>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81" name="Google Shape;581;p38"/>
            <p:cNvSpPr/>
            <p:nvPr/>
          </p:nvSpPr>
          <p:spPr>
            <a:xfrm>
              <a:off x="524758" y="207374"/>
              <a:ext cx="55026" cy="60696"/>
            </a:xfrm>
            <a:custGeom>
              <a:rect b="b" l="l" r="r" t="t"/>
              <a:pathLst>
                <a:path extrusionOk="0" h="21600" w="21600">
                  <a:moveTo>
                    <a:pt x="0" y="21600"/>
                  </a:moveTo>
                  <a:lnTo>
                    <a:pt x="21600" y="10911"/>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82" name="Google Shape;582;p38"/>
            <p:cNvSpPr/>
            <p:nvPr/>
          </p:nvSpPr>
          <p:spPr>
            <a:xfrm>
              <a:off x="523505" y="303693"/>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83" name="Google Shape;583;p38"/>
            <p:cNvSpPr/>
            <p:nvPr/>
          </p:nvSpPr>
          <p:spPr>
            <a:xfrm>
              <a:off x="522256" y="400011"/>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84" name="Google Shape;584;p38"/>
            <p:cNvSpPr/>
            <p:nvPr/>
          </p:nvSpPr>
          <p:spPr>
            <a:xfrm>
              <a:off x="521004" y="496955"/>
              <a:ext cx="55674" cy="60696"/>
            </a:xfrm>
            <a:custGeom>
              <a:rect b="b" l="l" r="r" t="t"/>
              <a:pathLst>
                <a:path extrusionOk="0" h="21600" w="21600">
                  <a:moveTo>
                    <a:pt x="0" y="21600"/>
                  </a:moveTo>
                  <a:lnTo>
                    <a:pt x="21600" y="11134"/>
                  </a:lnTo>
                  <a:lnTo>
                    <a:pt x="48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85" name="Google Shape;585;p38"/>
            <p:cNvSpPr/>
            <p:nvPr/>
          </p:nvSpPr>
          <p:spPr>
            <a:xfrm>
              <a:off x="520378" y="593274"/>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86" name="Google Shape;586;p38"/>
            <p:cNvSpPr/>
            <p:nvPr/>
          </p:nvSpPr>
          <p:spPr>
            <a:xfrm>
              <a:off x="519128" y="690218"/>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87" name="Google Shape;587;p38"/>
            <p:cNvSpPr/>
            <p:nvPr/>
          </p:nvSpPr>
          <p:spPr>
            <a:xfrm>
              <a:off x="517876" y="786536"/>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88" name="Google Shape;588;p38"/>
            <p:cNvSpPr/>
            <p:nvPr/>
          </p:nvSpPr>
          <p:spPr>
            <a:xfrm>
              <a:off x="517251" y="883480"/>
              <a:ext cx="55026" cy="60696"/>
            </a:xfrm>
            <a:custGeom>
              <a:rect b="b" l="l" r="r" t="t"/>
              <a:pathLst>
                <a:path extrusionOk="0" h="21600" w="21600">
                  <a:moveTo>
                    <a:pt x="0" y="21600"/>
                  </a:moveTo>
                  <a:lnTo>
                    <a:pt x="21600" y="10911"/>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89" name="Google Shape;589;p38"/>
            <p:cNvSpPr/>
            <p:nvPr/>
          </p:nvSpPr>
          <p:spPr>
            <a:xfrm>
              <a:off x="435944" y="109178"/>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90" name="Google Shape;590;p38"/>
            <p:cNvSpPr/>
            <p:nvPr/>
          </p:nvSpPr>
          <p:spPr>
            <a:xfrm>
              <a:off x="434694" y="206122"/>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91" name="Google Shape;591;p38"/>
            <p:cNvSpPr/>
            <p:nvPr/>
          </p:nvSpPr>
          <p:spPr>
            <a:xfrm>
              <a:off x="433442" y="302441"/>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92" name="Google Shape;592;p38"/>
            <p:cNvSpPr/>
            <p:nvPr/>
          </p:nvSpPr>
          <p:spPr>
            <a:xfrm>
              <a:off x="432817" y="399385"/>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93" name="Google Shape;593;p38"/>
            <p:cNvSpPr/>
            <p:nvPr/>
          </p:nvSpPr>
          <p:spPr>
            <a:xfrm>
              <a:off x="431567" y="495703"/>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94" name="Google Shape;594;p38"/>
            <p:cNvSpPr/>
            <p:nvPr/>
          </p:nvSpPr>
          <p:spPr>
            <a:xfrm>
              <a:off x="430315" y="592647"/>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95" name="Google Shape;595;p38"/>
            <p:cNvSpPr/>
            <p:nvPr/>
          </p:nvSpPr>
          <p:spPr>
            <a:xfrm>
              <a:off x="429690" y="688966"/>
              <a:ext cx="55026" cy="61236"/>
            </a:xfrm>
            <a:custGeom>
              <a:rect b="b" l="l" r="r" t="t"/>
              <a:pathLst>
                <a:path extrusionOk="0" h="21600" w="21600">
                  <a:moveTo>
                    <a:pt x="0" y="21600"/>
                  </a:moveTo>
                  <a:lnTo>
                    <a:pt x="21600" y="11020"/>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96" name="Google Shape;596;p38"/>
            <p:cNvSpPr/>
            <p:nvPr/>
          </p:nvSpPr>
          <p:spPr>
            <a:xfrm>
              <a:off x="428440" y="785910"/>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97" name="Google Shape;597;p38"/>
            <p:cNvSpPr/>
            <p:nvPr/>
          </p:nvSpPr>
          <p:spPr>
            <a:xfrm>
              <a:off x="427188" y="882230"/>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98" name="Google Shape;598;p38"/>
            <p:cNvSpPr/>
            <p:nvPr/>
          </p:nvSpPr>
          <p:spPr>
            <a:xfrm>
              <a:off x="345882" y="108554"/>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99" name="Google Shape;599;p38"/>
            <p:cNvSpPr/>
            <p:nvPr/>
          </p:nvSpPr>
          <p:spPr>
            <a:xfrm>
              <a:off x="345256" y="204872"/>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0" name="Google Shape;600;p38"/>
            <p:cNvSpPr/>
            <p:nvPr/>
          </p:nvSpPr>
          <p:spPr>
            <a:xfrm>
              <a:off x="344006" y="301816"/>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1" name="Google Shape;601;p38"/>
            <p:cNvSpPr/>
            <p:nvPr/>
          </p:nvSpPr>
          <p:spPr>
            <a:xfrm>
              <a:off x="342755" y="398134"/>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2" name="Google Shape;602;p38"/>
            <p:cNvSpPr/>
            <p:nvPr/>
          </p:nvSpPr>
          <p:spPr>
            <a:xfrm>
              <a:off x="342128" y="495078"/>
              <a:ext cx="55026" cy="60696"/>
            </a:xfrm>
            <a:custGeom>
              <a:rect b="b" l="l" r="r" t="t"/>
              <a:pathLst>
                <a:path extrusionOk="0" h="21600" w="21600">
                  <a:moveTo>
                    <a:pt x="0" y="21600"/>
                  </a:moveTo>
                  <a:lnTo>
                    <a:pt x="21600" y="10911"/>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3" name="Google Shape;603;p38"/>
            <p:cNvSpPr/>
            <p:nvPr/>
          </p:nvSpPr>
          <p:spPr>
            <a:xfrm>
              <a:off x="340878" y="591398"/>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4" name="Google Shape;604;p38"/>
            <p:cNvSpPr/>
            <p:nvPr/>
          </p:nvSpPr>
          <p:spPr>
            <a:xfrm>
              <a:off x="339628" y="688342"/>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5" name="Google Shape;605;p38"/>
            <p:cNvSpPr/>
            <p:nvPr/>
          </p:nvSpPr>
          <p:spPr>
            <a:xfrm>
              <a:off x="338377" y="784660"/>
              <a:ext cx="55674" cy="61236"/>
            </a:xfrm>
            <a:custGeom>
              <a:rect b="b" l="l" r="r" t="t"/>
              <a:pathLst>
                <a:path extrusionOk="0" h="21600" w="21600">
                  <a:moveTo>
                    <a:pt x="0" y="21600"/>
                  </a:moveTo>
                  <a:lnTo>
                    <a:pt x="21600" y="11020"/>
                  </a:lnTo>
                  <a:lnTo>
                    <a:pt x="48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6" name="Google Shape;606;p38"/>
            <p:cNvSpPr/>
            <p:nvPr/>
          </p:nvSpPr>
          <p:spPr>
            <a:xfrm>
              <a:off x="337751" y="881603"/>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7" name="Google Shape;607;p38"/>
            <p:cNvSpPr/>
            <p:nvPr/>
          </p:nvSpPr>
          <p:spPr>
            <a:xfrm>
              <a:off x="256444" y="107303"/>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8" name="Google Shape;608;p38"/>
            <p:cNvSpPr/>
            <p:nvPr/>
          </p:nvSpPr>
          <p:spPr>
            <a:xfrm>
              <a:off x="255193" y="204247"/>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9" name="Google Shape;609;p38"/>
            <p:cNvSpPr/>
            <p:nvPr/>
          </p:nvSpPr>
          <p:spPr>
            <a:xfrm>
              <a:off x="254567" y="300565"/>
              <a:ext cx="55026" cy="61236"/>
            </a:xfrm>
            <a:custGeom>
              <a:rect b="b" l="l" r="r" t="t"/>
              <a:pathLst>
                <a:path extrusionOk="0" h="21600" w="21600">
                  <a:moveTo>
                    <a:pt x="0" y="21600"/>
                  </a:moveTo>
                  <a:lnTo>
                    <a:pt x="21600" y="11020"/>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0" name="Google Shape;610;p38"/>
            <p:cNvSpPr/>
            <p:nvPr/>
          </p:nvSpPr>
          <p:spPr>
            <a:xfrm>
              <a:off x="253317" y="397509"/>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1" name="Google Shape;611;p38"/>
            <p:cNvSpPr/>
            <p:nvPr/>
          </p:nvSpPr>
          <p:spPr>
            <a:xfrm>
              <a:off x="252066" y="493828"/>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2" name="Google Shape;612;p38"/>
            <p:cNvSpPr/>
            <p:nvPr/>
          </p:nvSpPr>
          <p:spPr>
            <a:xfrm>
              <a:off x="250815" y="590772"/>
              <a:ext cx="55674" cy="60696"/>
            </a:xfrm>
            <a:custGeom>
              <a:rect b="b" l="l" r="r" t="t"/>
              <a:pathLst>
                <a:path extrusionOk="0" h="21600" w="21600">
                  <a:moveTo>
                    <a:pt x="0" y="21600"/>
                  </a:moveTo>
                  <a:lnTo>
                    <a:pt x="21600" y="10911"/>
                  </a:lnTo>
                  <a:lnTo>
                    <a:pt x="48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3" name="Google Shape;613;p38"/>
            <p:cNvSpPr/>
            <p:nvPr/>
          </p:nvSpPr>
          <p:spPr>
            <a:xfrm>
              <a:off x="250190" y="687091"/>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4" name="Google Shape;614;p38"/>
            <p:cNvSpPr/>
            <p:nvPr/>
          </p:nvSpPr>
          <p:spPr>
            <a:xfrm>
              <a:off x="248939" y="784035"/>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5" name="Google Shape;615;p38"/>
            <p:cNvSpPr/>
            <p:nvPr/>
          </p:nvSpPr>
          <p:spPr>
            <a:xfrm>
              <a:off x="247688" y="880352"/>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6" name="Google Shape;616;p38"/>
            <p:cNvSpPr/>
            <p:nvPr/>
          </p:nvSpPr>
          <p:spPr>
            <a:xfrm>
              <a:off x="167007" y="106677"/>
              <a:ext cx="55026" cy="60696"/>
            </a:xfrm>
            <a:custGeom>
              <a:rect b="b" l="l" r="r" t="t"/>
              <a:pathLst>
                <a:path extrusionOk="0" h="21600" w="21600">
                  <a:moveTo>
                    <a:pt x="0" y="21600"/>
                  </a:moveTo>
                  <a:lnTo>
                    <a:pt x="21600" y="10911"/>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7" name="Google Shape;617;p38"/>
            <p:cNvSpPr/>
            <p:nvPr/>
          </p:nvSpPr>
          <p:spPr>
            <a:xfrm>
              <a:off x="165755" y="202995"/>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8" name="Google Shape;618;p38"/>
            <p:cNvSpPr/>
            <p:nvPr/>
          </p:nvSpPr>
          <p:spPr>
            <a:xfrm>
              <a:off x="164505" y="299940"/>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19" name="Google Shape;619;p38"/>
            <p:cNvSpPr/>
            <p:nvPr/>
          </p:nvSpPr>
          <p:spPr>
            <a:xfrm>
              <a:off x="163254" y="396258"/>
              <a:ext cx="55674" cy="61236"/>
            </a:xfrm>
            <a:custGeom>
              <a:rect b="b" l="l" r="r" t="t"/>
              <a:pathLst>
                <a:path extrusionOk="0" h="21600" w="21600">
                  <a:moveTo>
                    <a:pt x="0" y="21600"/>
                  </a:moveTo>
                  <a:lnTo>
                    <a:pt x="21600" y="11020"/>
                  </a:lnTo>
                  <a:lnTo>
                    <a:pt x="48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0" name="Google Shape;620;p38"/>
            <p:cNvSpPr/>
            <p:nvPr/>
          </p:nvSpPr>
          <p:spPr>
            <a:xfrm>
              <a:off x="162628" y="493203"/>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1" name="Google Shape;621;p38"/>
            <p:cNvSpPr/>
            <p:nvPr/>
          </p:nvSpPr>
          <p:spPr>
            <a:xfrm>
              <a:off x="161378" y="589520"/>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2" name="Google Shape;622;p38"/>
            <p:cNvSpPr/>
            <p:nvPr/>
          </p:nvSpPr>
          <p:spPr>
            <a:xfrm>
              <a:off x="160127" y="685839"/>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3" name="Google Shape;623;p38"/>
            <p:cNvSpPr/>
            <p:nvPr/>
          </p:nvSpPr>
          <p:spPr>
            <a:xfrm>
              <a:off x="159500" y="782783"/>
              <a:ext cx="55026" cy="60696"/>
            </a:xfrm>
            <a:custGeom>
              <a:rect b="b" l="l" r="r" t="t"/>
              <a:pathLst>
                <a:path extrusionOk="0" h="21600" w="21600">
                  <a:moveTo>
                    <a:pt x="0" y="21600"/>
                  </a:moveTo>
                  <a:lnTo>
                    <a:pt x="21600" y="11134"/>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4" name="Google Shape;624;p38"/>
            <p:cNvSpPr/>
            <p:nvPr/>
          </p:nvSpPr>
          <p:spPr>
            <a:xfrm>
              <a:off x="158251" y="879102"/>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5" name="Google Shape;625;p38"/>
            <p:cNvSpPr/>
            <p:nvPr/>
          </p:nvSpPr>
          <p:spPr>
            <a:xfrm>
              <a:off x="76943" y="105426"/>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6" name="Google Shape;626;p38"/>
            <p:cNvSpPr/>
            <p:nvPr/>
          </p:nvSpPr>
          <p:spPr>
            <a:xfrm>
              <a:off x="75693" y="202370"/>
              <a:ext cx="55674" cy="60696"/>
            </a:xfrm>
            <a:custGeom>
              <a:rect b="b" l="l" r="r" t="t"/>
              <a:pathLst>
                <a:path extrusionOk="0" h="21600" w="21600">
                  <a:moveTo>
                    <a:pt x="0" y="21600"/>
                  </a:moveTo>
                  <a:lnTo>
                    <a:pt x="21600" y="10911"/>
                  </a:lnTo>
                  <a:lnTo>
                    <a:pt x="48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7" name="Google Shape;627;p38"/>
            <p:cNvSpPr/>
            <p:nvPr/>
          </p:nvSpPr>
          <p:spPr>
            <a:xfrm>
              <a:off x="75066" y="298689"/>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8" name="Google Shape;628;p38"/>
            <p:cNvSpPr/>
            <p:nvPr/>
          </p:nvSpPr>
          <p:spPr>
            <a:xfrm>
              <a:off x="73815" y="395633"/>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29" name="Google Shape;629;p38"/>
            <p:cNvSpPr/>
            <p:nvPr/>
          </p:nvSpPr>
          <p:spPr>
            <a:xfrm>
              <a:off x="72566" y="491951"/>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0" name="Google Shape;630;p38"/>
            <p:cNvSpPr/>
            <p:nvPr/>
          </p:nvSpPr>
          <p:spPr>
            <a:xfrm>
              <a:off x="71939" y="588270"/>
              <a:ext cx="55026" cy="61236"/>
            </a:xfrm>
            <a:custGeom>
              <a:rect b="b" l="l" r="r" t="t"/>
              <a:pathLst>
                <a:path extrusionOk="0" h="21600" w="21600">
                  <a:moveTo>
                    <a:pt x="0" y="21600"/>
                  </a:moveTo>
                  <a:lnTo>
                    <a:pt x="21600" y="11020"/>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1" name="Google Shape;631;p38"/>
            <p:cNvSpPr/>
            <p:nvPr/>
          </p:nvSpPr>
          <p:spPr>
            <a:xfrm>
              <a:off x="70688" y="685214"/>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2" name="Google Shape;632;p38"/>
            <p:cNvSpPr/>
            <p:nvPr/>
          </p:nvSpPr>
          <p:spPr>
            <a:xfrm>
              <a:off x="69438" y="781533"/>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3" name="Google Shape;633;p38"/>
            <p:cNvSpPr/>
            <p:nvPr/>
          </p:nvSpPr>
          <p:spPr>
            <a:xfrm>
              <a:off x="68188" y="878476"/>
              <a:ext cx="55674" cy="60696"/>
            </a:xfrm>
            <a:custGeom>
              <a:rect b="b" l="l" r="r" t="t"/>
              <a:pathLst>
                <a:path extrusionOk="0" h="21600" w="21600">
                  <a:moveTo>
                    <a:pt x="0" y="21600"/>
                  </a:moveTo>
                  <a:lnTo>
                    <a:pt x="21600" y="10911"/>
                  </a:lnTo>
                  <a:lnTo>
                    <a:pt x="48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4" name="Google Shape;634;p38"/>
            <p:cNvSpPr/>
            <p:nvPr/>
          </p:nvSpPr>
          <p:spPr>
            <a:xfrm>
              <a:off x="-12493" y="104800"/>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5" name="Google Shape;635;p38"/>
            <p:cNvSpPr/>
            <p:nvPr/>
          </p:nvSpPr>
          <p:spPr>
            <a:xfrm>
              <a:off x="-13744" y="201120"/>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6" name="Google Shape;636;p38"/>
            <p:cNvSpPr/>
            <p:nvPr/>
          </p:nvSpPr>
          <p:spPr>
            <a:xfrm>
              <a:off x="-14996" y="297438"/>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7" name="Google Shape;637;p38"/>
            <p:cNvSpPr/>
            <p:nvPr/>
          </p:nvSpPr>
          <p:spPr>
            <a:xfrm>
              <a:off x="-15620" y="394382"/>
              <a:ext cx="55026" cy="60696"/>
            </a:xfrm>
            <a:custGeom>
              <a:rect b="b" l="l" r="r" t="t"/>
              <a:pathLst>
                <a:path extrusionOk="0" h="21600" w="21600">
                  <a:moveTo>
                    <a:pt x="0" y="21600"/>
                  </a:moveTo>
                  <a:lnTo>
                    <a:pt x="21600" y="11134"/>
                  </a:lnTo>
                  <a:lnTo>
                    <a:pt x="24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8" name="Google Shape;638;p38"/>
            <p:cNvSpPr/>
            <p:nvPr/>
          </p:nvSpPr>
          <p:spPr>
            <a:xfrm>
              <a:off x="-16872" y="490701"/>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39" name="Google Shape;639;p38"/>
            <p:cNvSpPr/>
            <p:nvPr/>
          </p:nvSpPr>
          <p:spPr>
            <a:xfrm>
              <a:off x="-18123" y="587645"/>
              <a:ext cx="55674" cy="60696"/>
            </a:xfrm>
            <a:custGeom>
              <a:rect b="b" l="l" r="r" t="t"/>
              <a:pathLst>
                <a:path extrusionOk="0" h="21600" w="21600">
                  <a:moveTo>
                    <a:pt x="0" y="21600"/>
                  </a:moveTo>
                  <a:lnTo>
                    <a:pt x="21600" y="11134"/>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0" name="Google Shape;640;p38"/>
            <p:cNvSpPr/>
            <p:nvPr/>
          </p:nvSpPr>
          <p:spPr>
            <a:xfrm>
              <a:off x="-19373" y="683963"/>
              <a:ext cx="55674" cy="61236"/>
            </a:xfrm>
            <a:custGeom>
              <a:rect b="b" l="l" r="r" t="t"/>
              <a:pathLst>
                <a:path extrusionOk="0" h="21600" w="21600">
                  <a:moveTo>
                    <a:pt x="0" y="21600"/>
                  </a:moveTo>
                  <a:lnTo>
                    <a:pt x="21600" y="11020"/>
                  </a:lnTo>
                  <a:lnTo>
                    <a:pt x="485"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1" name="Google Shape;641;p38"/>
            <p:cNvSpPr/>
            <p:nvPr/>
          </p:nvSpPr>
          <p:spPr>
            <a:xfrm>
              <a:off x="-19999" y="780908"/>
              <a:ext cx="55674" cy="60696"/>
            </a:xfrm>
            <a:custGeom>
              <a:rect b="b" l="l" r="r" t="t"/>
              <a:pathLst>
                <a:path extrusionOk="0" h="21600" w="21600">
                  <a:moveTo>
                    <a:pt x="0" y="21600"/>
                  </a:moveTo>
                  <a:lnTo>
                    <a:pt x="21600" y="10911"/>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2" name="Google Shape;642;p38"/>
            <p:cNvSpPr/>
            <p:nvPr/>
          </p:nvSpPr>
          <p:spPr>
            <a:xfrm>
              <a:off x="-21250" y="877225"/>
              <a:ext cx="55674" cy="61236"/>
            </a:xfrm>
            <a:custGeom>
              <a:rect b="b" l="l" r="r" t="t"/>
              <a:pathLst>
                <a:path extrusionOk="0" h="21600" w="21600">
                  <a:moveTo>
                    <a:pt x="0" y="21600"/>
                  </a:moveTo>
                  <a:lnTo>
                    <a:pt x="21600" y="11020"/>
                  </a:lnTo>
                  <a:lnTo>
                    <a:pt x="243" y="0"/>
                  </a:lnTo>
                  <a:close/>
                </a:path>
              </a:pathLst>
            </a:cu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grpSp>
      <p:sp>
        <p:nvSpPr>
          <p:cNvPr id="643" name="Google Shape;643;p38"/>
          <p:cNvSpPr txBox="1"/>
          <p:nvPr>
            <p:ph type="title"/>
          </p:nvPr>
        </p:nvSpPr>
        <p:spPr>
          <a:xfrm>
            <a:off x="768600" y="785000"/>
            <a:ext cx="3511200" cy="6825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1"/>
              </a:buClr>
              <a:buSzPts val="2800"/>
              <a:buNone/>
              <a:defRPr>
                <a:solidFill>
                  <a:schemeClr val="dk1"/>
                </a:solidFill>
              </a:defRPr>
            </a:lvl1pPr>
            <a:lvl2pPr lvl="1" algn="l">
              <a:lnSpc>
                <a:spcPct val="90000"/>
              </a:lnSpc>
              <a:spcBef>
                <a:spcPts val="0"/>
              </a:spcBef>
              <a:spcAft>
                <a:spcPts val="0"/>
              </a:spcAft>
              <a:buClr>
                <a:schemeClr val="dk1"/>
              </a:buClr>
              <a:buSzPts val="2800"/>
              <a:buNone/>
              <a:defRPr>
                <a:solidFill>
                  <a:schemeClr val="dk1"/>
                </a:solidFill>
              </a:defRPr>
            </a:lvl2pPr>
            <a:lvl3pPr lvl="2" algn="l">
              <a:lnSpc>
                <a:spcPct val="90000"/>
              </a:lnSpc>
              <a:spcBef>
                <a:spcPts val="0"/>
              </a:spcBef>
              <a:spcAft>
                <a:spcPts val="0"/>
              </a:spcAft>
              <a:buClr>
                <a:schemeClr val="dk1"/>
              </a:buClr>
              <a:buSzPts val="2800"/>
              <a:buNone/>
              <a:defRPr>
                <a:solidFill>
                  <a:schemeClr val="dk1"/>
                </a:solidFill>
              </a:defRPr>
            </a:lvl3pPr>
            <a:lvl4pPr lvl="3" algn="l">
              <a:lnSpc>
                <a:spcPct val="90000"/>
              </a:lnSpc>
              <a:spcBef>
                <a:spcPts val="0"/>
              </a:spcBef>
              <a:spcAft>
                <a:spcPts val="0"/>
              </a:spcAft>
              <a:buClr>
                <a:schemeClr val="dk1"/>
              </a:buClr>
              <a:buSzPts val="2800"/>
              <a:buNone/>
              <a:defRPr>
                <a:solidFill>
                  <a:schemeClr val="dk1"/>
                </a:solidFill>
              </a:defRPr>
            </a:lvl4pPr>
            <a:lvl5pPr lvl="4" algn="l">
              <a:lnSpc>
                <a:spcPct val="90000"/>
              </a:lnSpc>
              <a:spcBef>
                <a:spcPts val="0"/>
              </a:spcBef>
              <a:spcAft>
                <a:spcPts val="0"/>
              </a:spcAft>
              <a:buClr>
                <a:schemeClr val="dk1"/>
              </a:buClr>
              <a:buSzPts val="2800"/>
              <a:buNone/>
              <a:defRPr>
                <a:solidFill>
                  <a:schemeClr val="dk1"/>
                </a:solidFill>
              </a:defRPr>
            </a:lvl5pPr>
            <a:lvl6pPr lvl="5" algn="l">
              <a:lnSpc>
                <a:spcPct val="90000"/>
              </a:lnSpc>
              <a:spcBef>
                <a:spcPts val="0"/>
              </a:spcBef>
              <a:spcAft>
                <a:spcPts val="0"/>
              </a:spcAft>
              <a:buClr>
                <a:schemeClr val="dk1"/>
              </a:buClr>
              <a:buSzPts val="2800"/>
              <a:buNone/>
              <a:defRPr>
                <a:solidFill>
                  <a:schemeClr val="dk1"/>
                </a:solidFill>
              </a:defRPr>
            </a:lvl6pPr>
            <a:lvl7pPr lvl="6" algn="l">
              <a:lnSpc>
                <a:spcPct val="90000"/>
              </a:lnSpc>
              <a:spcBef>
                <a:spcPts val="0"/>
              </a:spcBef>
              <a:spcAft>
                <a:spcPts val="0"/>
              </a:spcAft>
              <a:buClr>
                <a:schemeClr val="dk1"/>
              </a:buClr>
              <a:buSzPts val="2800"/>
              <a:buNone/>
              <a:defRPr>
                <a:solidFill>
                  <a:schemeClr val="dk1"/>
                </a:solidFill>
              </a:defRPr>
            </a:lvl7pPr>
            <a:lvl8pPr lvl="7" algn="l">
              <a:lnSpc>
                <a:spcPct val="90000"/>
              </a:lnSpc>
              <a:spcBef>
                <a:spcPts val="0"/>
              </a:spcBef>
              <a:spcAft>
                <a:spcPts val="0"/>
              </a:spcAft>
              <a:buClr>
                <a:schemeClr val="dk1"/>
              </a:buClr>
              <a:buSzPts val="2800"/>
              <a:buNone/>
              <a:defRPr>
                <a:solidFill>
                  <a:schemeClr val="dk1"/>
                </a:solidFill>
              </a:defRPr>
            </a:lvl8pPr>
            <a:lvl9pPr lvl="8" algn="l">
              <a:lnSpc>
                <a:spcPct val="90000"/>
              </a:lnSpc>
              <a:spcBef>
                <a:spcPts val="0"/>
              </a:spcBef>
              <a:spcAft>
                <a:spcPts val="0"/>
              </a:spcAft>
              <a:buClr>
                <a:schemeClr val="dk1"/>
              </a:buClr>
              <a:buSzPts val="2800"/>
              <a:buNone/>
              <a:defRPr>
                <a:solidFill>
                  <a:schemeClr val="dk1"/>
                </a:solidFill>
              </a:defRPr>
            </a:lvl9pPr>
          </a:lstStyle>
          <a:p/>
        </p:txBody>
      </p:sp>
      <p:sp>
        <p:nvSpPr>
          <p:cNvPr id="644" name="Google Shape;644;p38"/>
          <p:cNvSpPr txBox="1"/>
          <p:nvPr/>
        </p:nvSpPr>
        <p:spPr>
          <a:xfrm>
            <a:off x="304376" y="4810513"/>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1600"/>
              <a:buFont typeface="Arial"/>
              <a:buNone/>
            </a:pPr>
            <a:r>
              <a:rPr b="0" i="0" lang="en" sz="1600" u="none" cap="none" strike="noStrike">
                <a:solidFill>
                  <a:schemeClr val="dk1"/>
                </a:solidFill>
                <a:latin typeface="Bebas Neue"/>
                <a:ea typeface="Bebas Neue"/>
                <a:cs typeface="Bebas Neue"/>
                <a:sym typeface="Bebas Neue"/>
              </a:rPr>
              <a:t>@educatein</a:t>
            </a:r>
            <a:endParaRPr b="0" i="0" sz="1600" u="none" cap="none" strike="noStrike">
              <a:solidFill>
                <a:schemeClr val="dk1"/>
              </a:solidFill>
              <a:latin typeface="Bebas Neue"/>
              <a:ea typeface="Bebas Neue"/>
              <a:cs typeface="Bebas Neue"/>
              <a:sym typeface="Bebas Neue"/>
            </a:endParaRPr>
          </a:p>
        </p:txBody>
      </p:sp>
      <p:pic>
        <p:nvPicPr>
          <p:cNvPr id="645" name="Google Shape;645;p38"/>
          <p:cNvPicPr preferRelativeResize="0"/>
          <p:nvPr/>
        </p:nvPicPr>
        <p:blipFill rotWithShape="1">
          <a:blip r:embed="rId2">
            <a:alphaModFix/>
          </a:blip>
          <a:srcRect b="0" l="0" r="0" t="0"/>
          <a:stretch/>
        </p:blipFill>
        <p:spPr>
          <a:xfrm>
            <a:off x="58174" y="4850163"/>
            <a:ext cx="294053" cy="256725"/>
          </a:xfrm>
          <a:prstGeom prst="rect">
            <a:avLst/>
          </a:prstGeom>
          <a:noFill/>
          <a:ln>
            <a:noFill/>
          </a:ln>
        </p:spPr>
      </p:pic>
      <p:sp>
        <p:nvSpPr>
          <p:cNvPr id="646" name="Google Shape;646;p38"/>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647" name="Shape 647"/>
        <p:cNvGrpSpPr/>
        <p:nvPr/>
      </p:nvGrpSpPr>
      <p:grpSpPr>
        <a:xfrm>
          <a:off x="0" y="0"/>
          <a:ext cx="0" cy="0"/>
          <a:chOff x="0" y="0"/>
          <a:chExt cx="0" cy="0"/>
        </a:xfrm>
      </p:grpSpPr>
      <p:sp>
        <p:nvSpPr>
          <p:cNvPr id="648" name="Google Shape;648;p39"/>
          <p:cNvSpPr/>
          <p:nvPr/>
        </p:nvSpPr>
        <p:spPr>
          <a:xfrm>
            <a:off x="-975" y="4688627"/>
            <a:ext cx="8138178" cy="454842"/>
          </a:xfrm>
          <a:custGeom>
            <a:rect b="b" l="l" r="r" t="t"/>
            <a:pathLst>
              <a:path extrusionOk="0" h="21600" w="21600">
                <a:moveTo>
                  <a:pt x="0" y="0"/>
                </a:moveTo>
                <a:lnTo>
                  <a:pt x="0" y="21600"/>
                </a:lnTo>
                <a:lnTo>
                  <a:pt x="21600" y="19837"/>
                </a:lnTo>
                <a:close/>
              </a:path>
            </a:pathLst>
          </a:custGeom>
          <a:solidFill>
            <a:schemeClr val="lt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49" name="Google Shape;649;p39"/>
          <p:cNvSpPr/>
          <p:nvPr/>
        </p:nvSpPr>
        <p:spPr>
          <a:xfrm>
            <a:off x="1000" y="4774400"/>
            <a:ext cx="9143982" cy="368604"/>
          </a:xfrm>
          <a:custGeom>
            <a:rect b="b" l="l" r="r" t="t"/>
            <a:pathLst>
              <a:path extrusionOk="0" h="21600" w="21600">
                <a:moveTo>
                  <a:pt x="0" y="0"/>
                </a:moveTo>
                <a:lnTo>
                  <a:pt x="0" y="21600"/>
                </a:lnTo>
                <a:lnTo>
                  <a:pt x="21600" y="21600"/>
                </a:lnTo>
                <a:close/>
              </a:path>
            </a:pathLst>
          </a:custGeom>
          <a:gradFill>
            <a:gsLst>
              <a:gs pos="0">
                <a:schemeClr val="accent2"/>
              </a:gs>
              <a:gs pos="100000">
                <a:schemeClr val="accent1"/>
              </a:gs>
            </a:gsLst>
            <a:lin ang="0"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0" name="Google Shape;650;p39"/>
          <p:cNvSpPr/>
          <p:nvPr/>
        </p:nvSpPr>
        <p:spPr>
          <a:xfrm>
            <a:off x="0" y="511492"/>
            <a:ext cx="6746544" cy="682452"/>
          </a:xfrm>
          <a:custGeom>
            <a:rect b="b" l="l" r="r" t="t"/>
            <a:pathLst>
              <a:path extrusionOk="0" h="21600" w="21600">
                <a:moveTo>
                  <a:pt x="0" y="0"/>
                </a:moveTo>
                <a:lnTo>
                  <a:pt x="0" y="21600"/>
                </a:lnTo>
                <a:lnTo>
                  <a:pt x="18102" y="21600"/>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1" name="Google Shape;651;p39"/>
          <p:cNvSpPr/>
          <p:nvPr/>
        </p:nvSpPr>
        <p:spPr>
          <a:xfrm>
            <a:off x="8547257" y="-2"/>
            <a:ext cx="561492" cy="355266"/>
          </a:xfrm>
          <a:custGeom>
            <a:rect b="b" l="l" r="r" t="t"/>
            <a:pathLst>
              <a:path extrusionOk="0" h="21600" w="21600">
                <a:moveTo>
                  <a:pt x="0" y="21600"/>
                </a:moveTo>
                <a:lnTo>
                  <a:pt x="21600" y="0"/>
                </a:lnTo>
                <a:lnTo>
                  <a:pt x="1918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2" name="Google Shape;652;p39"/>
          <p:cNvSpPr/>
          <p:nvPr/>
        </p:nvSpPr>
        <p:spPr>
          <a:xfrm>
            <a:off x="7209472" y="-2"/>
            <a:ext cx="1714014" cy="1120608"/>
          </a:xfrm>
          <a:custGeom>
            <a:rect b="b" l="l" r="r" t="t"/>
            <a:pathLst>
              <a:path extrusionOk="0" h="21600" w="21600">
                <a:moveTo>
                  <a:pt x="0" y="21600"/>
                </a:moveTo>
                <a:lnTo>
                  <a:pt x="21600" y="0"/>
                </a:lnTo>
                <a:lnTo>
                  <a:pt x="20448"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3" name="Google Shape;653;p39"/>
          <p:cNvSpPr/>
          <p:nvPr/>
        </p:nvSpPr>
        <p:spPr>
          <a:xfrm>
            <a:off x="7199947" y="-1"/>
            <a:ext cx="782460" cy="454842"/>
          </a:xfrm>
          <a:custGeom>
            <a:rect b="b" l="l" r="r" t="t"/>
            <a:pathLst>
              <a:path extrusionOk="0" h="21600" w="21600">
                <a:moveTo>
                  <a:pt x="16262" y="0"/>
                </a:moveTo>
                <a:lnTo>
                  <a:pt x="0" y="21600"/>
                </a:lnTo>
                <a:lnTo>
                  <a:pt x="21600"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4" name="Google Shape;654;p39"/>
          <p:cNvSpPr/>
          <p:nvPr/>
        </p:nvSpPr>
        <p:spPr>
          <a:xfrm>
            <a:off x="8238172" y="65244"/>
            <a:ext cx="905850" cy="637686"/>
          </a:xfrm>
          <a:custGeom>
            <a:rect b="b" l="l" r="r" t="t"/>
            <a:pathLst>
              <a:path extrusionOk="0" h="21600" w="21600">
                <a:moveTo>
                  <a:pt x="21600" y="1920"/>
                </a:moveTo>
                <a:lnTo>
                  <a:pt x="21600" y="0"/>
                </a:lnTo>
                <a:lnTo>
                  <a:pt x="0" y="2160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5" name="Google Shape;655;p39"/>
          <p:cNvSpPr/>
          <p:nvPr/>
        </p:nvSpPr>
        <p:spPr>
          <a:xfrm>
            <a:off x="7732870" y="-1"/>
            <a:ext cx="1080594" cy="681048"/>
          </a:xfrm>
          <a:custGeom>
            <a:rect b="b" l="l" r="r" t="t"/>
            <a:pathLst>
              <a:path extrusionOk="0" h="21600" w="21600">
                <a:moveTo>
                  <a:pt x="21600" y="0"/>
                </a:moveTo>
                <a:lnTo>
                  <a:pt x="1903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6" name="Google Shape;656;p39"/>
          <p:cNvSpPr/>
          <p:nvPr/>
        </p:nvSpPr>
        <p:spPr>
          <a:xfrm>
            <a:off x="8116251" y="234313"/>
            <a:ext cx="1027728" cy="731538"/>
          </a:xfrm>
          <a:custGeom>
            <a:rect b="b" l="l" r="r" t="t"/>
            <a:pathLst>
              <a:path extrusionOk="0" h="21600" w="21600">
                <a:moveTo>
                  <a:pt x="0" y="21600"/>
                </a:moveTo>
                <a:lnTo>
                  <a:pt x="21600" y="2377"/>
                </a:lnTo>
                <a:lnTo>
                  <a:pt x="21600"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7" name="Google Shape;657;p39"/>
          <p:cNvSpPr/>
          <p:nvPr/>
        </p:nvSpPr>
        <p:spPr>
          <a:xfrm>
            <a:off x="8783001" y="741520"/>
            <a:ext cx="360990" cy="251478"/>
          </a:xfrm>
          <a:custGeom>
            <a:rect b="b" l="l" r="r" t="t"/>
            <a:pathLst>
              <a:path extrusionOk="0" h="21600" w="21600">
                <a:moveTo>
                  <a:pt x="21600" y="1514"/>
                </a:moveTo>
                <a:lnTo>
                  <a:pt x="21600" y="0"/>
                </a:lnTo>
                <a:lnTo>
                  <a:pt x="0" y="2160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8" name="Google Shape;658;p39"/>
          <p:cNvSpPr/>
          <p:nvPr/>
        </p:nvSpPr>
        <p:spPr>
          <a:xfrm>
            <a:off x="7926228" y="-1"/>
            <a:ext cx="173826" cy="112860"/>
          </a:xfrm>
          <a:custGeom>
            <a:rect b="b" l="l" r="r" t="t"/>
            <a:pathLst>
              <a:path extrusionOk="0" h="21600" w="21600">
                <a:moveTo>
                  <a:pt x="0" y="21600"/>
                </a:moveTo>
                <a:lnTo>
                  <a:pt x="21600" y="0"/>
                </a:lnTo>
                <a:lnTo>
                  <a:pt x="20061" y="0"/>
                </a:lnTo>
                <a:close/>
              </a:path>
            </a:pathLst>
          </a:custGeom>
          <a:solidFill>
            <a:schemeClr val="dk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59" name="Google Shape;659;p39"/>
          <p:cNvSpPr/>
          <p:nvPr/>
        </p:nvSpPr>
        <p:spPr>
          <a:xfrm>
            <a:off x="7222331" y="-2"/>
            <a:ext cx="1309662" cy="849150"/>
          </a:xfrm>
          <a:custGeom>
            <a:rect b="b" l="l" r="r" t="t"/>
            <a:pathLst>
              <a:path extrusionOk="0" h="21600" w="21600">
                <a:moveTo>
                  <a:pt x="0" y="21600"/>
                </a:moveTo>
                <a:lnTo>
                  <a:pt x="21600" y="0"/>
                </a:lnTo>
                <a:lnTo>
                  <a:pt x="20092" y="0"/>
                </a:lnTo>
                <a:close/>
              </a:path>
            </a:pathLst>
          </a:custGeom>
          <a:gradFill>
            <a:gsLst>
              <a:gs pos="0">
                <a:schemeClr val="accent1"/>
              </a:gs>
              <a:gs pos="100000">
                <a:schemeClr val="accent2"/>
              </a:gs>
            </a:gsLst>
            <a:lin ang="19499931" scaled="0"/>
          </a:gra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0" name="Google Shape;660;p39"/>
          <p:cNvSpPr/>
          <p:nvPr/>
        </p:nvSpPr>
        <p:spPr>
          <a:xfrm>
            <a:off x="7729537" y="-2"/>
            <a:ext cx="507222" cy="328158"/>
          </a:xfrm>
          <a:custGeom>
            <a:rect b="b" l="l" r="r" t="t"/>
            <a:pathLst>
              <a:path extrusionOk="0" h="21600" w="21600">
                <a:moveTo>
                  <a:pt x="0" y="21600"/>
                </a:moveTo>
                <a:lnTo>
                  <a:pt x="21600" y="0"/>
                </a:lnTo>
                <a:lnTo>
                  <a:pt x="20586" y="0"/>
                </a:lnTo>
                <a:close/>
              </a:path>
            </a:pathLst>
          </a:custGeom>
          <a:solidFill>
            <a:schemeClr val="dk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1" name="Google Shape;661;p39"/>
          <p:cNvSpPr/>
          <p:nvPr/>
        </p:nvSpPr>
        <p:spPr>
          <a:xfrm>
            <a:off x="9150181" y="4228344"/>
            <a:ext cx="40554" cy="38502"/>
          </a:xfrm>
          <a:custGeom>
            <a:rect b="b" l="l" r="r" t="t"/>
            <a:pathLst>
              <a:path extrusionOk="0" h="21600" w="21600">
                <a:moveTo>
                  <a:pt x="15858" y="0"/>
                </a:moveTo>
                <a:lnTo>
                  <a:pt x="0" y="16416"/>
                </a:lnTo>
                <a:lnTo>
                  <a:pt x="21600" y="21600"/>
                </a:lnTo>
                <a:close/>
              </a:path>
            </a:pathLst>
          </a:custGeom>
          <a:solidFill>
            <a:srgbClr val="727272"/>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62" name="Google Shape;662;p39"/>
          <p:cNvSpPr txBox="1"/>
          <p:nvPr>
            <p:ph type="title"/>
          </p:nvPr>
        </p:nvSpPr>
        <p:spPr>
          <a:xfrm>
            <a:off x="616200" y="511500"/>
            <a:ext cx="5262600" cy="6825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SzPts val="2800"/>
              <a:buNone/>
              <a:defRPr/>
            </a:lvl1pPr>
            <a:lvl2pPr lvl="1" algn="l">
              <a:lnSpc>
                <a:spcPct val="90000"/>
              </a:lnSpc>
              <a:spcBef>
                <a:spcPts val="0"/>
              </a:spcBef>
              <a:spcAft>
                <a:spcPts val="0"/>
              </a:spcAft>
              <a:buSzPts val="2800"/>
              <a:buNone/>
              <a:defRPr/>
            </a:lvl2pPr>
            <a:lvl3pPr lvl="2" algn="l">
              <a:lnSpc>
                <a:spcPct val="90000"/>
              </a:lnSpc>
              <a:spcBef>
                <a:spcPts val="0"/>
              </a:spcBef>
              <a:spcAft>
                <a:spcPts val="0"/>
              </a:spcAft>
              <a:buSzPts val="2800"/>
              <a:buNone/>
              <a:defRPr/>
            </a:lvl3pPr>
            <a:lvl4pPr lvl="3" algn="l">
              <a:lnSpc>
                <a:spcPct val="90000"/>
              </a:lnSpc>
              <a:spcBef>
                <a:spcPts val="0"/>
              </a:spcBef>
              <a:spcAft>
                <a:spcPts val="0"/>
              </a:spcAft>
              <a:buSzPts val="2800"/>
              <a:buNone/>
              <a:defRPr/>
            </a:lvl4pPr>
            <a:lvl5pPr lvl="4" algn="l">
              <a:lnSpc>
                <a:spcPct val="90000"/>
              </a:lnSpc>
              <a:spcBef>
                <a:spcPts val="0"/>
              </a:spcBef>
              <a:spcAft>
                <a:spcPts val="0"/>
              </a:spcAft>
              <a:buSzPts val="2800"/>
              <a:buNone/>
              <a:defRPr/>
            </a:lvl5pPr>
            <a:lvl6pPr lvl="5" algn="l">
              <a:lnSpc>
                <a:spcPct val="90000"/>
              </a:lnSpc>
              <a:spcBef>
                <a:spcPts val="0"/>
              </a:spcBef>
              <a:spcAft>
                <a:spcPts val="0"/>
              </a:spcAft>
              <a:buSzPts val="2800"/>
              <a:buNone/>
              <a:defRPr/>
            </a:lvl6pPr>
            <a:lvl7pPr lvl="6" algn="l">
              <a:lnSpc>
                <a:spcPct val="90000"/>
              </a:lnSpc>
              <a:spcBef>
                <a:spcPts val="0"/>
              </a:spcBef>
              <a:spcAft>
                <a:spcPts val="0"/>
              </a:spcAft>
              <a:buSzPts val="2800"/>
              <a:buNone/>
              <a:defRPr/>
            </a:lvl7pPr>
            <a:lvl8pPr lvl="7" algn="l">
              <a:lnSpc>
                <a:spcPct val="90000"/>
              </a:lnSpc>
              <a:spcBef>
                <a:spcPts val="0"/>
              </a:spcBef>
              <a:spcAft>
                <a:spcPts val="0"/>
              </a:spcAft>
              <a:buSzPts val="2800"/>
              <a:buNone/>
              <a:defRPr/>
            </a:lvl8pPr>
            <a:lvl9pPr lvl="8" algn="l">
              <a:lnSpc>
                <a:spcPct val="90000"/>
              </a:lnSpc>
              <a:spcBef>
                <a:spcPts val="0"/>
              </a:spcBef>
              <a:spcAft>
                <a:spcPts val="0"/>
              </a:spcAft>
              <a:buSzPts val="2800"/>
              <a:buNone/>
              <a:defRPr/>
            </a:lvl9pPr>
          </a:lstStyle>
          <a:p/>
        </p:txBody>
      </p:sp>
      <p:sp>
        <p:nvSpPr>
          <p:cNvPr id="663" name="Google Shape;663;p39"/>
          <p:cNvSpPr txBox="1"/>
          <p:nvPr>
            <p:ph idx="1" type="body"/>
          </p:nvPr>
        </p:nvSpPr>
        <p:spPr>
          <a:xfrm>
            <a:off x="846150" y="1418300"/>
            <a:ext cx="3152100" cy="2934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1000"/>
              </a:spcBef>
              <a:spcAft>
                <a:spcPts val="0"/>
              </a:spcAft>
              <a:buSzPts val="2000"/>
              <a:buChar char="▱"/>
              <a:defRPr sz="2000"/>
            </a:lvl2pPr>
            <a:lvl3pPr indent="-355600" lvl="2" marL="1371600" algn="l">
              <a:lnSpc>
                <a:spcPct val="100000"/>
              </a:lnSpc>
              <a:spcBef>
                <a:spcPts val="1000"/>
              </a:spcBef>
              <a:spcAft>
                <a:spcPts val="0"/>
              </a:spcAft>
              <a:buSzPts val="2000"/>
              <a:buChar char="▸"/>
              <a:defRPr sz="2000"/>
            </a:lvl3pPr>
            <a:lvl4pPr indent="-355600" lvl="3" marL="1828800" algn="l">
              <a:lnSpc>
                <a:spcPct val="100000"/>
              </a:lnSpc>
              <a:spcBef>
                <a:spcPts val="1000"/>
              </a:spcBef>
              <a:spcAft>
                <a:spcPts val="0"/>
              </a:spcAft>
              <a:buSzPts val="2000"/>
              <a:buChar char="●"/>
              <a:defRPr sz="2000"/>
            </a:lvl4pPr>
            <a:lvl5pPr indent="-355600" lvl="4" marL="2286000" algn="l">
              <a:lnSpc>
                <a:spcPct val="100000"/>
              </a:lnSpc>
              <a:spcBef>
                <a:spcPts val="1000"/>
              </a:spcBef>
              <a:spcAft>
                <a:spcPts val="0"/>
              </a:spcAft>
              <a:buSzPts val="2000"/>
              <a:buChar char="○"/>
              <a:defRPr sz="2000"/>
            </a:lvl5pPr>
            <a:lvl6pPr indent="-355600" lvl="5" marL="2743200" algn="l">
              <a:lnSpc>
                <a:spcPct val="100000"/>
              </a:lnSpc>
              <a:spcBef>
                <a:spcPts val="1000"/>
              </a:spcBef>
              <a:spcAft>
                <a:spcPts val="0"/>
              </a:spcAft>
              <a:buSzPts val="2000"/>
              <a:buChar char="■"/>
              <a:defRPr sz="2000"/>
            </a:lvl6pPr>
            <a:lvl7pPr indent="-355600" lvl="6" marL="3200400" algn="l">
              <a:lnSpc>
                <a:spcPct val="100000"/>
              </a:lnSpc>
              <a:spcBef>
                <a:spcPts val="1000"/>
              </a:spcBef>
              <a:spcAft>
                <a:spcPts val="0"/>
              </a:spcAft>
              <a:buSzPts val="2000"/>
              <a:buChar char="●"/>
              <a:defRPr sz="2000"/>
            </a:lvl7pPr>
            <a:lvl8pPr indent="-355600" lvl="7" marL="3657600" algn="l">
              <a:lnSpc>
                <a:spcPct val="100000"/>
              </a:lnSpc>
              <a:spcBef>
                <a:spcPts val="1000"/>
              </a:spcBef>
              <a:spcAft>
                <a:spcPts val="0"/>
              </a:spcAft>
              <a:buSzPts val="2000"/>
              <a:buChar char="○"/>
              <a:defRPr sz="2000"/>
            </a:lvl8pPr>
            <a:lvl9pPr indent="-355600" lvl="8" marL="4114800" algn="l">
              <a:lnSpc>
                <a:spcPct val="100000"/>
              </a:lnSpc>
              <a:spcBef>
                <a:spcPts val="1000"/>
              </a:spcBef>
              <a:spcAft>
                <a:spcPts val="1000"/>
              </a:spcAft>
              <a:buSzPts val="2000"/>
              <a:buChar char="■"/>
              <a:defRPr sz="2000"/>
            </a:lvl9pPr>
          </a:lstStyle>
          <a:p/>
        </p:txBody>
      </p:sp>
      <p:sp>
        <p:nvSpPr>
          <p:cNvPr id="664" name="Google Shape;664;p39"/>
          <p:cNvSpPr txBox="1"/>
          <p:nvPr>
            <p:ph idx="2" type="body"/>
          </p:nvPr>
        </p:nvSpPr>
        <p:spPr>
          <a:xfrm>
            <a:off x="4440553" y="1418300"/>
            <a:ext cx="3152100" cy="2934300"/>
          </a:xfrm>
          <a:prstGeom prst="rect">
            <a:avLst/>
          </a:prstGeom>
          <a:noFill/>
          <a:ln>
            <a:noFill/>
          </a:ln>
        </p:spPr>
        <p:txBody>
          <a:bodyPr anchorCtr="0" anchor="t" bIns="0" lIns="0" spcFirstLastPara="1" rIns="0" wrap="square" tIns="0">
            <a:noAutofit/>
          </a:bodyPr>
          <a:lstStyle>
            <a:lvl1pPr indent="-355600" lvl="0" marL="457200" algn="l">
              <a:lnSpc>
                <a:spcPct val="100000"/>
              </a:lnSpc>
              <a:spcBef>
                <a:spcPts val="0"/>
              </a:spcBef>
              <a:spcAft>
                <a:spcPts val="0"/>
              </a:spcAft>
              <a:buSzPts val="2000"/>
              <a:buChar char="▰"/>
              <a:defRPr sz="2000"/>
            </a:lvl1pPr>
            <a:lvl2pPr indent="-355600" lvl="1" marL="914400" algn="l">
              <a:lnSpc>
                <a:spcPct val="100000"/>
              </a:lnSpc>
              <a:spcBef>
                <a:spcPts val="1000"/>
              </a:spcBef>
              <a:spcAft>
                <a:spcPts val="0"/>
              </a:spcAft>
              <a:buSzPts val="2000"/>
              <a:buChar char="▱"/>
              <a:defRPr sz="2000"/>
            </a:lvl2pPr>
            <a:lvl3pPr indent="-355600" lvl="2" marL="1371600" algn="l">
              <a:lnSpc>
                <a:spcPct val="100000"/>
              </a:lnSpc>
              <a:spcBef>
                <a:spcPts val="1000"/>
              </a:spcBef>
              <a:spcAft>
                <a:spcPts val="0"/>
              </a:spcAft>
              <a:buSzPts val="2000"/>
              <a:buChar char="▸"/>
              <a:defRPr sz="2000"/>
            </a:lvl3pPr>
            <a:lvl4pPr indent="-355600" lvl="3" marL="1828800" algn="l">
              <a:lnSpc>
                <a:spcPct val="100000"/>
              </a:lnSpc>
              <a:spcBef>
                <a:spcPts val="1000"/>
              </a:spcBef>
              <a:spcAft>
                <a:spcPts val="0"/>
              </a:spcAft>
              <a:buSzPts val="2000"/>
              <a:buChar char="●"/>
              <a:defRPr sz="2000"/>
            </a:lvl4pPr>
            <a:lvl5pPr indent="-355600" lvl="4" marL="2286000" algn="l">
              <a:lnSpc>
                <a:spcPct val="100000"/>
              </a:lnSpc>
              <a:spcBef>
                <a:spcPts val="1000"/>
              </a:spcBef>
              <a:spcAft>
                <a:spcPts val="0"/>
              </a:spcAft>
              <a:buSzPts val="2000"/>
              <a:buChar char="○"/>
              <a:defRPr sz="2000"/>
            </a:lvl5pPr>
            <a:lvl6pPr indent="-355600" lvl="5" marL="2743200" algn="l">
              <a:lnSpc>
                <a:spcPct val="100000"/>
              </a:lnSpc>
              <a:spcBef>
                <a:spcPts val="1000"/>
              </a:spcBef>
              <a:spcAft>
                <a:spcPts val="0"/>
              </a:spcAft>
              <a:buSzPts val="2000"/>
              <a:buChar char="■"/>
              <a:defRPr sz="2000"/>
            </a:lvl6pPr>
            <a:lvl7pPr indent="-355600" lvl="6" marL="3200400" algn="l">
              <a:lnSpc>
                <a:spcPct val="100000"/>
              </a:lnSpc>
              <a:spcBef>
                <a:spcPts val="1000"/>
              </a:spcBef>
              <a:spcAft>
                <a:spcPts val="0"/>
              </a:spcAft>
              <a:buSzPts val="2000"/>
              <a:buChar char="●"/>
              <a:defRPr sz="2000"/>
            </a:lvl7pPr>
            <a:lvl8pPr indent="-355600" lvl="7" marL="3657600" algn="l">
              <a:lnSpc>
                <a:spcPct val="100000"/>
              </a:lnSpc>
              <a:spcBef>
                <a:spcPts val="1000"/>
              </a:spcBef>
              <a:spcAft>
                <a:spcPts val="0"/>
              </a:spcAft>
              <a:buSzPts val="2000"/>
              <a:buChar char="○"/>
              <a:defRPr sz="2000"/>
            </a:lvl8pPr>
            <a:lvl9pPr indent="-355600" lvl="8" marL="4114800" algn="l">
              <a:lnSpc>
                <a:spcPct val="100000"/>
              </a:lnSpc>
              <a:spcBef>
                <a:spcPts val="1000"/>
              </a:spcBef>
              <a:spcAft>
                <a:spcPts val="1000"/>
              </a:spcAft>
              <a:buSzPts val="2000"/>
              <a:buChar char="■"/>
              <a:defRPr sz="2000"/>
            </a:lvl9pPr>
          </a:lstStyle>
          <a:p/>
        </p:txBody>
      </p:sp>
      <p:sp>
        <p:nvSpPr>
          <p:cNvPr id="665" name="Google Shape;665;p39"/>
          <p:cNvSpPr txBox="1"/>
          <p:nvPr/>
        </p:nvSpPr>
        <p:spPr>
          <a:xfrm>
            <a:off x="304376" y="4810513"/>
            <a:ext cx="1868400" cy="1848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Clr>
                <a:srgbClr val="FFFFFF"/>
              </a:buClr>
              <a:buSzPts val="1600"/>
              <a:buFont typeface="Arial"/>
              <a:buNone/>
            </a:pPr>
            <a:r>
              <a:rPr b="0" i="0" lang="en" sz="1600" u="none" cap="none" strike="noStrike">
                <a:solidFill>
                  <a:schemeClr val="dk1"/>
                </a:solidFill>
                <a:latin typeface="Bebas Neue"/>
                <a:ea typeface="Bebas Neue"/>
                <a:cs typeface="Bebas Neue"/>
                <a:sym typeface="Bebas Neue"/>
              </a:rPr>
              <a:t>@educatein</a:t>
            </a:r>
            <a:endParaRPr b="0" i="0" sz="1600" u="none" cap="none" strike="noStrike">
              <a:solidFill>
                <a:schemeClr val="dk1"/>
              </a:solidFill>
              <a:latin typeface="Bebas Neue"/>
              <a:ea typeface="Bebas Neue"/>
              <a:cs typeface="Bebas Neue"/>
              <a:sym typeface="Bebas Neue"/>
            </a:endParaRPr>
          </a:p>
        </p:txBody>
      </p:sp>
      <p:pic>
        <p:nvPicPr>
          <p:cNvPr id="666" name="Google Shape;666;p39"/>
          <p:cNvPicPr preferRelativeResize="0"/>
          <p:nvPr/>
        </p:nvPicPr>
        <p:blipFill rotWithShape="1">
          <a:blip r:embed="rId2">
            <a:alphaModFix/>
          </a:blip>
          <a:srcRect b="0" l="0" r="0" t="0"/>
          <a:stretch/>
        </p:blipFill>
        <p:spPr>
          <a:xfrm>
            <a:off x="58174" y="4850163"/>
            <a:ext cx="294053" cy="256725"/>
          </a:xfrm>
          <a:prstGeom prst="rect">
            <a:avLst/>
          </a:prstGeom>
          <a:noFill/>
          <a:ln>
            <a:noFill/>
          </a:ln>
        </p:spPr>
      </p:pic>
      <p:sp>
        <p:nvSpPr>
          <p:cNvPr id="667" name="Google Shape;667;p39"/>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1pPr>
            <a:lvl2pPr indent="0" lvl="1"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2pPr>
            <a:lvl3pPr indent="0" lvl="2"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3pPr>
            <a:lvl4pPr indent="0" lvl="3"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4pPr>
            <a:lvl5pPr indent="0" lvl="4"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5pPr>
            <a:lvl6pPr indent="0" lvl="5"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6pPr>
            <a:lvl7pPr indent="0" lvl="6"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7pPr>
            <a:lvl8pPr indent="0" lvl="7"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8pPr>
            <a:lvl9pPr indent="0" lvl="8" marL="0" marR="0" algn="r">
              <a:lnSpc>
                <a:spcPct val="100000"/>
              </a:lnSpc>
              <a:spcBef>
                <a:spcPts val="0"/>
              </a:spcBef>
              <a:spcAft>
                <a:spcPts val="0"/>
              </a:spcAft>
              <a:buClr>
                <a:srgbClr val="000000"/>
              </a:buClr>
              <a:buSzPts val="1300"/>
              <a:buFont typeface="Arial"/>
              <a:buNone/>
              <a:defRPr b="0" i="1" sz="1300" u="none" cap="none" strike="noStrike">
                <a:solidFill>
                  <a:schemeClr val="dk1"/>
                </a:solidFill>
                <a:latin typeface="Saira SemiCondensed Light"/>
                <a:ea typeface="Saira SemiCondensed Light"/>
                <a:cs typeface="Saira SemiCondensed Light"/>
                <a:sym typeface="Saira SemiCondensed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image" Target="../media/image26.png"/><Relationship Id="rId22" Type="http://schemas.openxmlformats.org/officeDocument/2006/relationships/slideLayout" Target="../slideLayouts/slideLayout16.xml"/><Relationship Id="rId21" Type="http://schemas.openxmlformats.org/officeDocument/2006/relationships/image" Target="../media/image22.png"/><Relationship Id="rId24" Type="http://schemas.openxmlformats.org/officeDocument/2006/relationships/slideLayout" Target="../slideLayouts/slideLayout18.xml"/><Relationship Id="rId23" Type="http://schemas.openxmlformats.org/officeDocument/2006/relationships/slideLayout" Target="../slideLayouts/slideLayout17.xml"/><Relationship Id="rId1" Type="http://schemas.openxmlformats.org/officeDocument/2006/relationships/image" Target="../media/image5.png"/><Relationship Id="rId2" Type="http://schemas.openxmlformats.org/officeDocument/2006/relationships/image" Target="../media/image67.png"/><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10.png"/><Relationship Id="rId26" Type="http://schemas.openxmlformats.org/officeDocument/2006/relationships/slideLayout" Target="../slideLayouts/slideLayout20.xml"/><Relationship Id="rId25" Type="http://schemas.openxmlformats.org/officeDocument/2006/relationships/slideLayout" Target="../slideLayouts/slideLayout19.xml"/><Relationship Id="rId27" Type="http://schemas.openxmlformats.org/officeDocument/2006/relationships/theme" Target="../theme/theme1.xml"/><Relationship Id="rId5" Type="http://schemas.openxmlformats.org/officeDocument/2006/relationships/image" Target="../media/image8.png"/><Relationship Id="rId6" Type="http://schemas.openxmlformats.org/officeDocument/2006/relationships/image" Target="../media/image14.png"/><Relationship Id="rId7" Type="http://schemas.openxmlformats.org/officeDocument/2006/relationships/image" Target="../media/image7.png"/><Relationship Id="rId8" Type="http://schemas.openxmlformats.org/officeDocument/2006/relationships/image" Target="../media/image6.png"/><Relationship Id="rId11" Type="http://schemas.openxmlformats.org/officeDocument/2006/relationships/image" Target="../media/image12.png"/><Relationship Id="rId10" Type="http://schemas.openxmlformats.org/officeDocument/2006/relationships/image" Target="../media/image13.png"/><Relationship Id="rId13" Type="http://schemas.openxmlformats.org/officeDocument/2006/relationships/image" Target="../media/image23.png"/><Relationship Id="rId12" Type="http://schemas.openxmlformats.org/officeDocument/2006/relationships/image" Target="../media/image15.png"/><Relationship Id="rId15" Type="http://schemas.openxmlformats.org/officeDocument/2006/relationships/image" Target="../media/image17.png"/><Relationship Id="rId14" Type="http://schemas.openxmlformats.org/officeDocument/2006/relationships/image" Target="../media/image18.png"/><Relationship Id="rId17" Type="http://schemas.openxmlformats.org/officeDocument/2006/relationships/image" Target="../media/image19.png"/><Relationship Id="rId16" Type="http://schemas.openxmlformats.org/officeDocument/2006/relationships/image" Target="../media/image16.png"/><Relationship Id="rId19" Type="http://schemas.openxmlformats.org/officeDocument/2006/relationships/image" Target="../media/image21.png"/><Relationship Id="rId18"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616200" y="511500"/>
            <a:ext cx="5262600" cy="6825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2800"/>
              <a:buFont typeface="Bebas Neue"/>
              <a:buNone/>
              <a:defRPr b="0" i="1" sz="2800" u="none" cap="none" strike="noStrike">
                <a:solidFill>
                  <a:schemeClr val="lt1"/>
                </a:solidFill>
                <a:latin typeface="Bebas Neue"/>
                <a:ea typeface="Bebas Neue"/>
                <a:cs typeface="Bebas Neue"/>
                <a:sym typeface="Bebas Neue"/>
              </a:defRPr>
            </a:lvl1pPr>
            <a:lvl2pPr lvl="1" marR="0" rtl="0" algn="l">
              <a:lnSpc>
                <a:spcPct val="90000"/>
              </a:lnSpc>
              <a:spcBef>
                <a:spcPts val="0"/>
              </a:spcBef>
              <a:spcAft>
                <a:spcPts val="0"/>
              </a:spcAft>
              <a:buClr>
                <a:schemeClr val="lt1"/>
              </a:buClr>
              <a:buSzPts val="2800"/>
              <a:buFont typeface="Bebas Neue"/>
              <a:buNone/>
              <a:defRPr b="0" i="1" sz="2800" u="none" cap="none" strike="noStrike">
                <a:solidFill>
                  <a:schemeClr val="lt1"/>
                </a:solidFill>
                <a:latin typeface="Bebas Neue"/>
                <a:ea typeface="Bebas Neue"/>
                <a:cs typeface="Bebas Neue"/>
                <a:sym typeface="Bebas Neue"/>
              </a:defRPr>
            </a:lvl2pPr>
            <a:lvl3pPr lvl="2" marR="0" rtl="0" algn="l">
              <a:lnSpc>
                <a:spcPct val="90000"/>
              </a:lnSpc>
              <a:spcBef>
                <a:spcPts val="0"/>
              </a:spcBef>
              <a:spcAft>
                <a:spcPts val="0"/>
              </a:spcAft>
              <a:buClr>
                <a:schemeClr val="lt1"/>
              </a:buClr>
              <a:buSzPts val="2800"/>
              <a:buFont typeface="Bebas Neue"/>
              <a:buNone/>
              <a:defRPr b="0" i="1" sz="2800" u="none" cap="none" strike="noStrike">
                <a:solidFill>
                  <a:schemeClr val="lt1"/>
                </a:solidFill>
                <a:latin typeface="Bebas Neue"/>
                <a:ea typeface="Bebas Neue"/>
                <a:cs typeface="Bebas Neue"/>
                <a:sym typeface="Bebas Neue"/>
              </a:defRPr>
            </a:lvl3pPr>
            <a:lvl4pPr lvl="3" marR="0" rtl="0" algn="l">
              <a:lnSpc>
                <a:spcPct val="90000"/>
              </a:lnSpc>
              <a:spcBef>
                <a:spcPts val="0"/>
              </a:spcBef>
              <a:spcAft>
                <a:spcPts val="0"/>
              </a:spcAft>
              <a:buClr>
                <a:schemeClr val="lt1"/>
              </a:buClr>
              <a:buSzPts val="2800"/>
              <a:buFont typeface="Bebas Neue"/>
              <a:buNone/>
              <a:defRPr b="0" i="1" sz="2800" u="none" cap="none" strike="noStrike">
                <a:solidFill>
                  <a:schemeClr val="lt1"/>
                </a:solidFill>
                <a:latin typeface="Bebas Neue"/>
                <a:ea typeface="Bebas Neue"/>
                <a:cs typeface="Bebas Neue"/>
                <a:sym typeface="Bebas Neue"/>
              </a:defRPr>
            </a:lvl4pPr>
            <a:lvl5pPr lvl="4" marR="0" rtl="0" algn="l">
              <a:lnSpc>
                <a:spcPct val="90000"/>
              </a:lnSpc>
              <a:spcBef>
                <a:spcPts val="0"/>
              </a:spcBef>
              <a:spcAft>
                <a:spcPts val="0"/>
              </a:spcAft>
              <a:buClr>
                <a:schemeClr val="lt1"/>
              </a:buClr>
              <a:buSzPts val="2800"/>
              <a:buFont typeface="Bebas Neue"/>
              <a:buNone/>
              <a:defRPr b="0" i="1" sz="2800" u="none" cap="none" strike="noStrike">
                <a:solidFill>
                  <a:schemeClr val="lt1"/>
                </a:solidFill>
                <a:latin typeface="Bebas Neue"/>
                <a:ea typeface="Bebas Neue"/>
                <a:cs typeface="Bebas Neue"/>
                <a:sym typeface="Bebas Neue"/>
              </a:defRPr>
            </a:lvl5pPr>
            <a:lvl6pPr lvl="5" marR="0" rtl="0" algn="l">
              <a:lnSpc>
                <a:spcPct val="90000"/>
              </a:lnSpc>
              <a:spcBef>
                <a:spcPts val="0"/>
              </a:spcBef>
              <a:spcAft>
                <a:spcPts val="0"/>
              </a:spcAft>
              <a:buClr>
                <a:schemeClr val="lt1"/>
              </a:buClr>
              <a:buSzPts val="2800"/>
              <a:buFont typeface="Bebas Neue"/>
              <a:buNone/>
              <a:defRPr b="0" i="1" sz="2800" u="none" cap="none" strike="noStrike">
                <a:solidFill>
                  <a:schemeClr val="lt1"/>
                </a:solidFill>
                <a:latin typeface="Bebas Neue"/>
                <a:ea typeface="Bebas Neue"/>
                <a:cs typeface="Bebas Neue"/>
                <a:sym typeface="Bebas Neue"/>
              </a:defRPr>
            </a:lvl6pPr>
            <a:lvl7pPr lvl="6" marR="0" rtl="0" algn="l">
              <a:lnSpc>
                <a:spcPct val="90000"/>
              </a:lnSpc>
              <a:spcBef>
                <a:spcPts val="0"/>
              </a:spcBef>
              <a:spcAft>
                <a:spcPts val="0"/>
              </a:spcAft>
              <a:buClr>
                <a:schemeClr val="lt1"/>
              </a:buClr>
              <a:buSzPts val="2800"/>
              <a:buFont typeface="Bebas Neue"/>
              <a:buNone/>
              <a:defRPr b="0" i="1" sz="2800" u="none" cap="none" strike="noStrike">
                <a:solidFill>
                  <a:schemeClr val="lt1"/>
                </a:solidFill>
                <a:latin typeface="Bebas Neue"/>
                <a:ea typeface="Bebas Neue"/>
                <a:cs typeface="Bebas Neue"/>
                <a:sym typeface="Bebas Neue"/>
              </a:defRPr>
            </a:lvl7pPr>
            <a:lvl8pPr lvl="7" marR="0" rtl="0" algn="l">
              <a:lnSpc>
                <a:spcPct val="90000"/>
              </a:lnSpc>
              <a:spcBef>
                <a:spcPts val="0"/>
              </a:spcBef>
              <a:spcAft>
                <a:spcPts val="0"/>
              </a:spcAft>
              <a:buClr>
                <a:schemeClr val="lt1"/>
              </a:buClr>
              <a:buSzPts val="2800"/>
              <a:buFont typeface="Bebas Neue"/>
              <a:buNone/>
              <a:defRPr b="0" i="1" sz="2800" u="none" cap="none" strike="noStrike">
                <a:solidFill>
                  <a:schemeClr val="lt1"/>
                </a:solidFill>
                <a:latin typeface="Bebas Neue"/>
                <a:ea typeface="Bebas Neue"/>
                <a:cs typeface="Bebas Neue"/>
                <a:sym typeface="Bebas Neue"/>
              </a:defRPr>
            </a:lvl8pPr>
            <a:lvl9pPr lvl="8" marR="0" rtl="0" algn="l">
              <a:lnSpc>
                <a:spcPct val="90000"/>
              </a:lnSpc>
              <a:spcBef>
                <a:spcPts val="0"/>
              </a:spcBef>
              <a:spcAft>
                <a:spcPts val="0"/>
              </a:spcAft>
              <a:buClr>
                <a:schemeClr val="lt1"/>
              </a:buClr>
              <a:buSzPts val="2800"/>
              <a:buFont typeface="Bebas Neue"/>
              <a:buNone/>
              <a:defRPr b="0" i="1" sz="2800" u="none" cap="none" strike="noStrike">
                <a:solidFill>
                  <a:schemeClr val="lt1"/>
                </a:solidFill>
                <a:latin typeface="Bebas Neue"/>
                <a:ea typeface="Bebas Neue"/>
                <a:cs typeface="Bebas Neue"/>
                <a:sym typeface="Bebas Neue"/>
              </a:defRPr>
            </a:lvl9pPr>
          </a:lstStyle>
          <a:p/>
        </p:txBody>
      </p:sp>
      <p:sp>
        <p:nvSpPr>
          <p:cNvPr id="7" name="Google Shape;7;p28"/>
          <p:cNvSpPr txBox="1"/>
          <p:nvPr>
            <p:ph idx="1" type="body"/>
          </p:nvPr>
        </p:nvSpPr>
        <p:spPr>
          <a:xfrm>
            <a:off x="846150" y="1418300"/>
            <a:ext cx="6746700" cy="28935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0"/>
              </a:spcBef>
              <a:spcAft>
                <a:spcPts val="0"/>
              </a:spcAft>
              <a:buClr>
                <a:schemeClr val="accent2"/>
              </a:buClr>
              <a:buSzPts val="2400"/>
              <a:buFont typeface="Saira SemiCondensed Light"/>
              <a:buChar char="▰"/>
              <a:defRPr b="0" i="0" sz="2400" u="none" cap="none" strike="noStrike">
                <a:solidFill>
                  <a:schemeClr val="dk1"/>
                </a:solidFill>
                <a:latin typeface="Saira SemiCondensed Light"/>
                <a:ea typeface="Saira SemiCondensed Light"/>
                <a:cs typeface="Saira SemiCondensed Light"/>
                <a:sym typeface="Saira SemiCondensed Light"/>
              </a:defRPr>
            </a:lvl1pPr>
            <a:lvl2pPr indent="-330200" lvl="1" marL="914400" marR="0" rtl="0" algn="l">
              <a:lnSpc>
                <a:spcPct val="100000"/>
              </a:lnSpc>
              <a:spcBef>
                <a:spcPts val="1000"/>
              </a:spcBef>
              <a:spcAft>
                <a:spcPts val="0"/>
              </a:spcAft>
              <a:buClr>
                <a:schemeClr val="accent1"/>
              </a:buClr>
              <a:buSzPts val="1600"/>
              <a:buFont typeface="Saira SemiCondensed Light"/>
              <a:buChar char="▱"/>
              <a:defRPr b="0" i="0" sz="2400" u="none" cap="none" strike="noStrike">
                <a:solidFill>
                  <a:schemeClr val="dk1"/>
                </a:solidFill>
                <a:latin typeface="Saira SemiCondensed Light"/>
                <a:ea typeface="Saira SemiCondensed Light"/>
                <a:cs typeface="Saira SemiCondensed Light"/>
                <a:sym typeface="Saira SemiCondensed Light"/>
              </a:defRPr>
            </a:lvl2pPr>
            <a:lvl3pPr indent="-381000" lvl="2" marL="1371600" marR="0" rtl="0" algn="l">
              <a:lnSpc>
                <a:spcPct val="100000"/>
              </a:lnSpc>
              <a:spcBef>
                <a:spcPts val="1000"/>
              </a:spcBef>
              <a:spcAft>
                <a:spcPts val="0"/>
              </a:spcAft>
              <a:buClr>
                <a:schemeClr val="accent1"/>
              </a:buClr>
              <a:buSzPts val="2400"/>
              <a:buFont typeface="Saira SemiCondensed Light"/>
              <a:buChar char="▸"/>
              <a:defRPr b="0" i="0" sz="2400" u="none" cap="none" strike="noStrike">
                <a:solidFill>
                  <a:schemeClr val="dk1"/>
                </a:solidFill>
                <a:latin typeface="Saira SemiCondensed Light"/>
                <a:ea typeface="Saira SemiCondensed Light"/>
                <a:cs typeface="Saira SemiCondensed Light"/>
                <a:sym typeface="Saira SemiCondensed Light"/>
              </a:defRPr>
            </a:lvl3pPr>
            <a:lvl4pPr indent="-381000" lvl="3" marL="1828800" marR="0" rtl="0" algn="l">
              <a:lnSpc>
                <a:spcPct val="100000"/>
              </a:lnSpc>
              <a:spcBef>
                <a:spcPts val="1000"/>
              </a:spcBef>
              <a:spcAft>
                <a:spcPts val="0"/>
              </a:spcAft>
              <a:buClr>
                <a:schemeClr val="dk1"/>
              </a:buClr>
              <a:buSzPts val="2400"/>
              <a:buFont typeface="Saira SemiCondensed Light"/>
              <a:buChar char="●"/>
              <a:defRPr b="0" i="0" sz="2400" u="none" cap="none" strike="noStrike">
                <a:solidFill>
                  <a:schemeClr val="dk1"/>
                </a:solidFill>
                <a:latin typeface="Saira SemiCondensed Light"/>
                <a:ea typeface="Saira SemiCondensed Light"/>
                <a:cs typeface="Saira SemiCondensed Light"/>
                <a:sym typeface="Saira SemiCondensed Light"/>
              </a:defRPr>
            </a:lvl4pPr>
            <a:lvl5pPr indent="-381000" lvl="4" marL="2286000" marR="0" rtl="0" algn="l">
              <a:lnSpc>
                <a:spcPct val="100000"/>
              </a:lnSpc>
              <a:spcBef>
                <a:spcPts val="1000"/>
              </a:spcBef>
              <a:spcAft>
                <a:spcPts val="0"/>
              </a:spcAft>
              <a:buClr>
                <a:schemeClr val="dk1"/>
              </a:buClr>
              <a:buSzPts val="2400"/>
              <a:buFont typeface="Saira SemiCondensed Light"/>
              <a:buChar char="○"/>
              <a:defRPr b="0" i="0" sz="2400" u="none" cap="none" strike="noStrike">
                <a:solidFill>
                  <a:schemeClr val="dk1"/>
                </a:solidFill>
                <a:latin typeface="Saira SemiCondensed Light"/>
                <a:ea typeface="Saira SemiCondensed Light"/>
                <a:cs typeface="Saira SemiCondensed Light"/>
                <a:sym typeface="Saira SemiCondensed Light"/>
              </a:defRPr>
            </a:lvl5pPr>
            <a:lvl6pPr indent="-381000" lvl="5" marL="2743200" marR="0" rtl="0" algn="l">
              <a:lnSpc>
                <a:spcPct val="100000"/>
              </a:lnSpc>
              <a:spcBef>
                <a:spcPts val="1000"/>
              </a:spcBef>
              <a:spcAft>
                <a:spcPts val="0"/>
              </a:spcAft>
              <a:buClr>
                <a:schemeClr val="dk1"/>
              </a:buClr>
              <a:buSzPts val="2400"/>
              <a:buFont typeface="Saira SemiCondensed Light"/>
              <a:buChar char="■"/>
              <a:defRPr b="0" i="0" sz="2400" u="none" cap="none" strike="noStrike">
                <a:solidFill>
                  <a:schemeClr val="dk1"/>
                </a:solidFill>
                <a:latin typeface="Saira SemiCondensed Light"/>
                <a:ea typeface="Saira SemiCondensed Light"/>
                <a:cs typeface="Saira SemiCondensed Light"/>
                <a:sym typeface="Saira SemiCondensed Light"/>
              </a:defRPr>
            </a:lvl6pPr>
            <a:lvl7pPr indent="-381000" lvl="6" marL="3200400" marR="0" rtl="0" algn="l">
              <a:lnSpc>
                <a:spcPct val="100000"/>
              </a:lnSpc>
              <a:spcBef>
                <a:spcPts val="1000"/>
              </a:spcBef>
              <a:spcAft>
                <a:spcPts val="0"/>
              </a:spcAft>
              <a:buClr>
                <a:schemeClr val="dk1"/>
              </a:buClr>
              <a:buSzPts val="2400"/>
              <a:buFont typeface="Saira SemiCondensed Light"/>
              <a:buChar char="●"/>
              <a:defRPr b="0" i="0" sz="2400" u="none" cap="none" strike="noStrike">
                <a:solidFill>
                  <a:schemeClr val="dk1"/>
                </a:solidFill>
                <a:latin typeface="Saira SemiCondensed Light"/>
                <a:ea typeface="Saira SemiCondensed Light"/>
                <a:cs typeface="Saira SemiCondensed Light"/>
                <a:sym typeface="Saira SemiCondensed Light"/>
              </a:defRPr>
            </a:lvl7pPr>
            <a:lvl8pPr indent="-381000" lvl="7" marL="3657600" marR="0" rtl="0" algn="l">
              <a:lnSpc>
                <a:spcPct val="100000"/>
              </a:lnSpc>
              <a:spcBef>
                <a:spcPts val="1000"/>
              </a:spcBef>
              <a:spcAft>
                <a:spcPts val="0"/>
              </a:spcAft>
              <a:buClr>
                <a:schemeClr val="dk1"/>
              </a:buClr>
              <a:buSzPts val="2400"/>
              <a:buFont typeface="Saira SemiCondensed Light"/>
              <a:buChar char="○"/>
              <a:defRPr b="0" i="0" sz="2400" u="none" cap="none" strike="noStrike">
                <a:solidFill>
                  <a:schemeClr val="dk1"/>
                </a:solidFill>
                <a:latin typeface="Saira SemiCondensed Light"/>
                <a:ea typeface="Saira SemiCondensed Light"/>
                <a:cs typeface="Saira SemiCondensed Light"/>
                <a:sym typeface="Saira SemiCondensed Light"/>
              </a:defRPr>
            </a:lvl8pPr>
            <a:lvl9pPr indent="-381000" lvl="8" marL="4114800" marR="0" rtl="0" algn="l">
              <a:lnSpc>
                <a:spcPct val="100000"/>
              </a:lnSpc>
              <a:spcBef>
                <a:spcPts val="1000"/>
              </a:spcBef>
              <a:spcAft>
                <a:spcPts val="1000"/>
              </a:spcAft>
              <a:buClr>
                <a:schemeClr val="dk1"/>
              </a:buClr>
              <a:buSzPts val="2400"/>
              <a:buFont typeface="Saira SemiCondensed Light"/>
              <a:buChar char="■"/>
              <a:defRPr b="0" i="0" sz="2400" u="none" cap="none" strike="noStrike">
                <a:solidFill>
                  <a:schemeClr val="dk1"/>
                </a:solidFill>
                <a:latin typeface="Saira SemiCondensed Light"/>
                <a:ea typeface="Saira SemiCondensed Light"/>
                <a:cs typeface="Saira SemiCondensed Light"/>
                <a:sym typeface="Saira SemiCondensed Light"/>
              </a:defRPr>
            </a:lvl9pPr>
          </a:lstStyle>
          <a:p/>
        </p:txBody>
      </p:sp>
      <p:sp>
        <p:nvSpPr>
          <p:cNvPr id="8" name="Google Shape;8;p28"/>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600"/>
              <a:buFont typeface="Arial"/>
              <a:buNone/>
              <a:defRPr b="0" i="1" sz="1600" u="none" cap="none" strike="noStrike">
                <a:solidFill>
                  <a:schemeClr val="accent1"/>
                </a:solidFill>
                <a:latin typeface="Bebas Neue"/>
                <a:ea typeface="Bebas Neue"/>
                <a:cs typeface="Bebas Neue"/>
                <a:sym typeface="Bebas Neue"/>
              </a:defRPr>
            </a:lvl1pPr>
            <a:lvl2pPr indent="0" lvl="1" marL="0" marR="0" rtl="0" algn="r">
              <a:lnSpc>
                <a:spcPct val="100000"/>
              </a:lnSpc>
              <a:spcBef>
                <a:spcPts val="0"/>
              </a:spcBef>
              <a:spcAft>
                <a:spcPts val="0"/>
              </a:spcAft>
              <a:buClr>
                <a:srgbClr val="000000"/>
              </a:buClr>
              <a:buSzPts val="1600"/>
              <a:buFont typeface="Arial"/>
              <a:buNone/>
              <a:defRPr b="0" i="1" sz="1600" u="none" cap="none" strike="noStrike">
                <a:solidFill>
                  <a:schemeClr val="accent1"/>
                </a:solidFill>
                <a:latin typeface="Bebas Neue"/>
                <a:ea typeface="Bebas Neue"/>
                <a:cs typeface="Bebas Neue"/>
                <a:sym typeface="Bebas Neue"/>
              </a:defRPr>
            </a:lvl2pPr>
            <a:lvl3pPr indent="0" lvl="2" marL="0" marR="0" rtl="0" algn="r">
              <a:lnSpc>
                <a:spcPct val="100000"/>
              </a:lnSpc>
              <a:spcBef>
                <a:spcPts val="0"/>
              </a:spcBef>
              <a:spcAft>
                <a:spcPts val="0"/>
              </a:spcAft>
              <a:buClr>
                <a:srgbClr val="000000"/>
              </a:buClr>
              <a:buSzPts val="1600"/>
              <a:buFont typeface="Arial"/>
              <a:buNone/>
              <a:defRPr b="0" i="1" sz="1600" u="none" cap="none" strike="noStrike">
                <a:solidFill>
                  <a:schemeClr val="accent1"/>
                </a:solidFill>
                <a:latin typeface="Bebas Neue"/>
                <a:ea typeface="Bebas Neue"/>
                <a:cs typeface="Bebas Neue"/>
                <a:sym typeface="Bebas Neue"/>
              </a:defRPr>
            </a:lvl3pPr>
            <a:lvl4pPr indent="0" lvl="3" marL="0" marR="0" rtl="0" algn="r">
              <a:lnSpc>
                <a:spcPct val="100000"/>
              </a:lnSpc>
              <a:spcBef>
                <a:spcPts val="0"/>
              </a:spcBef>
              <a:spcAft>
                <a:spcPts val="0"/>
              </a:spcAft>
              <a:buClr>
                <a:srgbClr val="000000"/>
              </a:buClr>
              <a:buSzPts val="1600"/>
              <a:buFont typeface="Arial"/>
              <a:buNone/>
              <a:defRPr b="0" i="1" sz="1600" u="none" cap="none" strike="noStrike">
                <a:solidFill>
                  <a:schemeClr val="accent1"/>
                </a:solidFill>
                <a:latin typeface="Bebas Neue"/>
                <a:ea typeface="Bebas Neue"/>
                <a:cs typeface="Bebas Neue"/>
                <a:sym typeface="Bebas Neue"/>
              </a:defRPr>
            </a:lvl4pPr>
            <a:lvl5pPr indent="0" lvl="4" marL="0" marR="0" rtl="0" algn="r">
              <a:lnSpc>
                <a:spcPct val="100000"/>
              </a:lnSpc>
              <a:spcBef>
                <a:spcPts val="0"/>
              </a:spcBef>
              <a:spcAft>
                <a:spcPts val="0"/>
              </a:spcAft>
              <a:buClr>
                <a:srgbClr val="000000"/>
              </a:buClr>
              <a:buSzPts val="1600"/>
              <a:buFont typeface="Arial"/>
              <a:buNone/>
              <a:defRPr b="0" i="1" sz="1600" u="none" cap="none" strike="noStrike">
                <a:solidFill>
                  <a:schemeClr val="accent1"/>
                </a:solidFill>
                <a:latin typeface="Bebas Neue"/>
                <a:ea typeface="Bebas Neue"/>
                <a:cs typeface="Bebas Neue"/>
                <a:sym typeface="Bebas Neue"/>
              </a:defRPr>
            </a:lvl5pPr>
            <a:lvl6pPr indent="0" lvl="5" marL="0" marR="0" rtl="0" algn="r">
              <a:lnSpc>
                <a:spcPct val="100000"/>
              </a:lnSpc>
              <a:spcBef>
                <a:spcPts val="0"/>
              </a:spcBef>
              <a:spcAft>
                <a:spcPts val="0"/>
              </a:spcAft>
              <a:buClr>
                <a:srgbClr val="000000"/>
              </a:buClr>
              <a:buSzPts val="1600"/>
              <a:buFont typeface="Arial"/>
              <a:buNone/>
              <a:defRPr b="0" i="1" sz="1600" u="none" cap="none" strike="noStrike">
                <a:solidFill>
                  <a:schemeClr val="accent1"/>
                </a:solidFill>
                <a:latin typeface="Bebas Neue"/>
                <a:ea typeface="Bebas Neue"/>
                <a:cs typeface="Bebas Neue"/>
                <a:sym typeface="Bebas Neue"/>
              </a:defRPr>
            </a:lvl6pPr>
            <a:lvl7pPr indent="0" lvl="6" marL="0" marR="0" rtl="0" algn="r">
              <a:lnSpc>
                <a:spcPct val="100000"/>
              </a:lnSpc>
              <a:spcBef>
                <a:spcPts val="0"/>
              </a:spcBef>
              <a:spcAft>
                <a:spcPts val="0"/>
              </a:spcAft>
              <a:buClr>
                <a:srgbClr val="000000"/>
              </a:buClr>
              <a:buSzPts val="1600"/>
              <a:buFont typeface="Arial"/>
              <a:buNone/>
              <a:defRPr b="0" i="1" sz="1600" u="none" cap="none" strike="noStrike">
                <a:solidFill>
                  <a:schemeClr val="accent1"/>
                </a:solidFill>
                <a:latin typeface="Bebas Neue"/>
                <a:ea typeface="Bebas Neue"/>
                <a:cs typeface="Bebas Neue"/>
                <a:sym typeface="Bebas Neue"/>
              </a:defRPr>
            </a:lvl7pPr>
            <a:lvl8pPr indent="0" lvl="7" marL="0" marR="0" rtl="0" algn="r">
              <a:lnSpc>
                <a:spcPct val="100000"/>
              </a:lnSpc>
              <a:spcBef>
                <a:spcPts val="0"/>
              </a:spcBef>
              <a:spcAft>
                <a:spcPts val="0"/>
              </a:spcAft>
              <a:buClr>
                <a:srgbClr val="000000"/>
              </a:buClr>
              <a:buSzPts val="1600"/>
              <a:buFont typeface="Arial"/>
              <a:buNone/>
              <a:defRPr b="0" i="1" sz="1600" u="none" cap="none" strike="noStrike">
                <a:solidFill>
                  <a:schemeClr val="accent1"/>
                </a:solidFill>
                <a:latin typeface="Bebas Neue"/>
                <a:ea typeface="Bebas Neue"/>
                <a:cs typeface="Bebas Neue"/>
                <a:sym typeface="Bebas Neue"/>
              </a:defRPr>
            </a:lvl8pPr>
            <a:lvl9pPr indent="0" lvl="8" marL="0" marR="0" rtl="0" algn="r">
              <a:lnSpc>
                <a:spcPct val="100000"/>
              </a:lnSpc>
              <a:spcBef>
                <a:spcPts val="0"/>
              </a:spcBef>
              <a:spcAft>
                <a:spcPts val="0"/>
              </a:spcAft>
              <a:buClr>
                <a:srgbClr val="000000"/>
              </a:buClr>
              <a:buSzPts val="1600"/>
              <a:buFont typeface="Arial"/>
              <a:buNone/>
              <a:defRPr b="0" i="1" sz="1600" u="none" cap="none" strike="noStrike">
                <a:solidFill>
                  <a:schemeClr val="accent1"/>
                </a:solidFill>
                <a:latin typeface="Bebas Neue"/>
                <a:ea typeface="Bebas Neue"/>
                <a:cs typeface="Bebas Neue"/>
                <a:sym typeface="Bebas Neu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8" name="Shape 768"/>
        <p:cNvGrpSpPr/>
        <p:nvPr/>
      </p:nvGrpSpPr>
      <p:grpSpPr>
        <a:xfrm>
          <a:off x="0" y="0"/>
          <a:ext cx="0" cy="0"/>
          <a:chOff x="0" y="0"/>
          <a:chExt cx="0" cy="0"/>
        </a:xfrm>
      </p:grpSpPr>
      <p:pic>
        <p:nvPicPr>
          <p:cNvPr id="769" name="Google Shape;769;p33"/>
          <p:cNvPicPr preferRelativeResize="0"/>
          <p:nvPr/>
        </p:nvPicPr>
        <p:blipFill rotWithShape="1">
          <a:blip r:embed="rId1">
            <a:alphaModFix/>
          </a:blip>
          <a:srcRect b="0" l="0" r="0" t="0"/>
          <a:stretch/>
        </p:blipFill>
        <p:spPr>
          <a:xfrm>
            <a:off x="0" y="0"/>
            <a:ext cx="9144000" cy="5143500"/>
          </a:xfrm>
          <a:prstGeom prst="rect">
            <a:avLst/>
          </a:prstGeom>
          <a:noFill/>
          <a:ln>
            <a:noFill/>
          </a:ln>
        </p:spPr>
      </p:pic>
      <p:pic>
        <p:nvPicPr>
          <p:cNvPr id="770" name="Google Shape;770;p33"/>
          <p:cNvPicPr preferRelativeResize="0"/>
          <p:nvPr/>
        </p:nvPicPr>
        <p:blipFill rotWithShape="1">
          <a:blip r:embed="rId2">
            <a:alphaModFix/>
          </a:blip>
          <a:srcRect b="0" l="0" r="0" t="0"/>
          <a:stretch/>
        </p:blipFill>
        <p:spPr>
          <a:xfrm>
            <a:off x="0" y="0"/>
            <a:ext cx="9144000" cy="4985205"/>
          </a:xfrm>
          <a:prstGeom prst="rect">
            <a:avLst/>
          </a:prstGeom>
          <a:noFill/>
          <a:ln>
            <a:noFill/>
          </a:ln>
        </p:spPr>
      </p:pic>
      <p:pic>
        <p:nvPicPr>
          <p:cNvPr id="771" name="Google Shape;771;p33"/>
          <p:cNvPicPr preferRelativeResize="0"/>
          <p:nvPr/>
        </p:nvPicPr>
        <p:blipFill rotWithShape="1">
          <a:blip r:embed="rId3">
            <a:alphaModFix/>
          </a:blip>
          <a:srcRect b="0" l="0" r="0" t="0"/>
          <a:stretch/>
        </p:blipFill>
        <p:spPr>
          <a:xfrm>
            <a:off x="0" y="0"/>
            <a:ext cx="9144000" cy="237350"/>
          </a:xfrm>
          <a:prstGeom prst="rect">
            <a:avLst/>
          </a:prstGeom>
          <a:noFill/>
          <a:ln>
            <a:noFill/>
          </a:ln>
        </p:spPr>
      </p:pic>
      <p:sp>
        <p:nvSpPr>
          <p:cNvPr id="772" name="Google Shape;772;p33"/>
          <p:cNvSpPr/>
          <p:nvPr/>
        </p:nvSpPr>
        <p:spPr>
          <a:xfrm>
            <a:off x="0" y="240946"/>
            <a:ext cx="9144000" cy="28775"/>
          </a:xfrm>
          <a:custGeom>
            <a:rect b="b" l="l" r="r" t="t"/>
            <a:pathLst>
              <a:path extrusionOk="0" h="76200" w="18288000">
                <a:moveTo>
                  <a:pt x="0" y="76200"/>
                </a:moveTo>
                <a:lnTo>
                  <a:pt x="0" y="0"/>
                </a:lnTo>
                <a:lnTo>
                  <a:pt x="18288001" y="0"/>
                </a:lnTo>
                <a:lnTo>
                  <a:pt x="18288001" y="76200"/>
                </a:lnTo>
                <a:lnTo>
                  <a:pt x="0" y="76200"/>
                </a:lnTo>
                <a:close/>
              </a:path>
            </a:pathLst>
          </a:custGeom>
          <a:solidFill>
            <a:srgbClr val="141E48"/>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529" u="none" cap="none" strike="noStrike">
              <a:solidFill>
                <a:srgbClr val="000000"/>
              </a:solidFill>
              <a:latin typeface="Arial"/>
              <a:ea typeface="Arial"/>
              <a:cs typeface="Arial"/>
              <a:sym typeface="Arial"/>
            </a:endParaRPr>
          </a:p>
        </p:txBody>
      </p:sp>
      <p:pic>
        <p:nvPicPr>
          <p:cNvPr id="773" name="Google Shape;773;p33"/>
          <p:cNvPicPr preferRelativeResize="0"/>
          <p:nvPr/>
        </p:nvPicPr>
        <p:blipFill rotWithShape="1">
          <a:blip r:embed="rId4">
            <a:alphaModFix/>
          </a:blip>
          <a:srcRect b="0" l="0" r="0" t="0"/>
          <a:stretch/>
        </p:blipFill>
        <p:spPr>
          <a:xfrm>
            <a:off x="0" y="5031421"/>
            <a:ext cx="9144000" cy="112078"/>
          </a:xfrm>
          <a:prstGeom prst="rect">
            <a:avLst/>
          </a:prstGeom>
          <a:noFill/>
          <a:ln>
            <a:noFill/>
          </a:ln>
        </p:spPr>
      </p:pic>
      <p:pic>
        <p:nvPicPr>
          <p:cNvPr id="774" name="Google Shape;774;p33"/>
          <p:cNvPicPr preferRelativeResize="0"/>
          <p:nvPr/>
        </p:nvPicPr>
        <p:blipFill rotWithShape="1">
          <a:blip r:embed="rId5">
            <a:alphaModFix/>
          </a:blip>
          <a:srcRect b="0" l="0" r="0" t="0"/>
          <a:stretch/>
        </p:blipFill>
        <p:spPr>
          <a:xfrm>
            <a:off x="400245" y="1593851"/>
            <a:ext cx="2567373" cy="3173589"/>
          </a:xfrm>
          <a:prstGeom prst="rect">
            <a:avLst/>
          </a:prstGeom>
          <a:noFill/>
          <a:ln>
            <a:noFill/>
          </a:ln>
        </p:spPr>
      </p:pic>
      <p:sp>
        <p:nvSpPr>
          <p:cNvPr id="775" name="Google Shape;775;p33"/>
          <p:cNvSpPr/>
          <p:nvPr/>
        </p:nvSpPr>
        <p:spPr>
          <a:xfrm>
            <a:off x="400252" y="1593852"/>
            <a:ext cx="2566988" cy="3176021"/>
          </a:xfrm>
          <a:custGeom>
            <a:rect b="b" l="l" r="r" t="t"/>
            <a:pathLst>
              <a:path extrusionOk="0" h="8410575" w="5133975">
                <a:moveTo>
                  <a:pt x="5133930" y="7509025"/>
                </a:moveTo>
                <a:lnTo>
                  <a:pt x="2568454" y="8410483"/>
                </a:lnTo>
              </a:path>
              <a:path extrusionOk="0" h="8410575" w="5133975">
                <a:moveTo>
                  <a:pt x="2566261" y="8410489"/>
                </a:moveTo>
                <a:lnTo>
                  <a:pt x="13" y="7508763"/>
                </a:lnTo>
                <a:lnTo>
                  <a:pt x="0" y="0"/>
                </a:lnTo>
                <a:lnTo>
                  <a:pt x="5133960" y="1"/>
                </a:lnTo>
              </a:path>
            </a:pathLst>
          </a:custGeom>
          <a:noFill/>
          <a:ln cap="flat" cmpd="sng" w="1714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529" u="none" cap="none" strike="noStrike">
              <a:solidFill>
                <a:srgbClr val="000000"/>
              </a:solidFill>
              <a:latin typeface="Arial"/>
              <a:ea typeface="Arial"/>
              <a:cs typeface="Arial"/>
              <a:sym typeface="Arial"/>
            </a:endParaRPr>
          </a:p>
        </p:txBody>
      </p:sp>
      <p:pic>
        <p:nvPicPr>
          <p:cNvPr id="776" name="Google Shape;776;p33"/>
          <p:cNvPicPr preferRelativeResize="0"/>
          <p:nvPr/>
        </p:nvPicPr>
        <p:blipFill rotWithShape="1">
          <a:blip r:embed="rId6">
            <a:alphaModFix/>
          </a:blip>
          <a:srcRect b="0" l="0" r="0" t="0"/>
          <a:stretch/>
        </p:blipFill>
        <p:spPr>
          <a:xfrm>
            <a:off x="596620" y="1203261"/>
            <a:ext cx="2456241" cy="432117"/>
          </a:xfrm>
          <a:prstGeom prst="rect">
            <a:avLst/>
          </a:prstGeom>
          <a:noFill/>
          <a:ln>
            <a:noFill/>
          </a:ln>
        </p:spPr>
      </p:pic>
      <p:sp>
        <p:nvSpPr>
          <p:cNvPr id="777" name="Google Shape;777;p33"/>
          <p:cNvSpPr/>
          <p:nvPr/>
        </p:nvSpPr>
        <p:spPr>
          <a:xfrm>
            <a:off x="596730" y="1203260"/>
            <a:ext cx="2456498" cy="431622"/>
          </a:xfrm>
          <a:custGeom>
            <a:rect b="b" l="l" r="r" t="t"/>
            <a:pathLst>
              <a:path extrusionOk="0" h="1143000" w="4912995">
                <a:moveTo>
                  <a:pt x="245105" y="1143000"/>
                </a:moveTo>
                <a:lnTo>
                  <a:pt x="206748" y="1139205"/>
                </a:lnTo>
                <a:lnTo>
                  <a:pt x="158743" y="1124617"/>
                </a:lnTo>
                <a:lnTo>
                  <a:pt x="114484" y="1100988"/>
                </a:lnTo>
                <a:lnTo>
                  <a:pt x="75319" y="1068875"/>
                </a:lnTo>
                <a:lnTo>
                  <a:pt x="43206" y="1029711"/>
                </a:lnTo>
                <a:lnTo>
                  <a:pt x="19575" y="985451"/>
                </a:lnTo>
                <a:lnTo>
                  <a:pt x="4987" y="937446"/>
                </a:lnTo>
                <a:lnTo>
                  <a:pt x="0" y="887045"/>
                </a:lnTo>
                <a:lnTo>
                  <a:pt x="0" y="257147"/>
                </a:lnTo>
                <a:lnTo>
                  <a:pt x="4987" y="206745"/>
                </a:lnTo>
                <a:lnTo>
                  <a:pt x="19575" y="158741"/>
                </a:lnTo>
                <a:lnTo>
                  <a:pt x="43206" y="114482"/>
                </a:lnTo>
                <a:lnTo>
                  <a:pt x="75319" y="75318"/>
                </a:lnTo>
                <a:lnTo>
                  <a:pt x="114484" y="43204"/>
                </a:lnTo>
                <a:lnTo>
                  <a:pt x="158743" y="19574"/>
                </a:lnTo>
                <a:lnTo>
                  <a:pt x="206748" y="4986"/>
                </a:lnTo>
                <a:lnTo>
                  <a:pt x="257149" y="0"/>
                </a:lnTo>
                <a:lnTo>
                  <a:pt x="4655670" y="0"/>
                </a:lnTo>
                <a:lnTo>
                  <a:pt x="4706071" y="4986"/>
                </a:lnTo>
                <a:lnTo>
                  <a:pt x="4754076" y="19573"/>
                </a:lnTo>
                <a:lnTo>
                  <a:pt x="4798336" y="43203"/>
                </a:lnTo>
                <a:lnTo>
                  <a:pt x="4837502" y="75315"/>
                </a:lnTo>
                <a:lnTo>
                  <a:pt x="4869615" y="114480"/>
                </a:lnTo>
                <a:lnTo>
                  <a:pt x="4893245" y="158740"/>
                </a:lnTo>
                <a:lnTo>
                  <a:pt x="4907833" y="206746"/>
                </a:lnTo>
                <a:lnTo>
                  <a:pt x="4912820" y="257147"/>
                </a:lnTo>
                <a:lnTo>
                  <a:pt x="4912820" y="887045"/>
                </a:lnTo>
                <a:lnTo>
                  <a:pt x="4907833" y="937447"/>
                </a:lnTo>
                <a:lnTo>
                  <a:pt x="4893245" y="985452"/>
                </a:lnTo>
                <a:lnTo>
                  <a:pt x="4869615" y="1029711"/>
                </a:lnTo>
                <a:lnTo>
                  <a:pt x="4837502" y="1068877"/>
                </a:lnTo>
                <a:lnTo>
                  <a:pt x="4798336" y="1100989"/>
                </a:lnTo>
                <a:lnTo>
                  <a:pt x="4754076" y="1124617"/>
                </a:lnTo>
                <a:lnTo>
                  <a:pt x="4706071" y="1139205"/>
                </a:lnTo>
                <a:lnTo>
                  <a:pt x="4667718" y="1142999"/>
                </a:lnTo>
              </a:path>
            </a:pathLst>
          </a:custGeom>
          <a:noFill/>
          <a:ln cap="flat" cmpd="sng" w="171425">
            <a:solidFill>
              <a:srgbClr val="AD8E1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529" u="none" cap="none" strike="noStrike">
              <a:solidFill>
                <a:srgbClr val="000000"/>
              </a:solidFill>
              <a:latin typeface="Arial"/>
              <a:ea typeface="Arial"/>
              <a:cs typeface="Arial"/>
              <a:sym typeface="Arial"/>
            </a:endParaRPr>
          </a:p>
        </p:txBody>
      </p:sp>
      <p:pic>
        <p:nvPicPr>
          <p:cNvPr id="778" name="Google Shape;778;p33"/>
          <p:cNvPicPr preferRelativeResize="0"/>
          <p:nvPr/>
        </p:nvPicPr>
        <p:blipFill rotWithShape="1">
          <a:blip r:embed="rId7">
            <a:alphaModFix/>
          </a:blip>
          <a:srcRect b="0" l="0" r="0" t="0"/>
          <a:stretch/>
        </p:blipFill>
        <p:spPr>
          <a:xfrm>
            <a:off x="0" y="1108999"/>
            <a:ext cx="798570" cy="787710"/>
          </a:xfrm>
          <a:prstGeom prst="rect">
            <a:avLst/>
          </a:prstGeom>
          <a:noFill/>
          <a:ln>
            <a:noFill/>
          </a:ln>
        </p:spPr>
      </p:pic>
      <p:pic>
        <p:nvPicPr>
          <p:cNvPr id="779" name="Google Shape;779;p33"/>
          <p:cNvPicPr preferRelativeResize="0"/>
          <p:nvPr/>
        </p:nvPicPr>
        <p:blipFill rotWithShape="1">
          <a:blip r:embed="rId8">
            <a:alphaModFix/>
          </a:blip>
          <a:srcRect b="0" l="0" r="0" t="0"/>
          <a:stretch/>
        </p:blipFill>
        <p:spPr>
          <a:xfrm>
            <a:off x="189172" y="1235380"/>
            <a:ext cx="442912" cy="309329"/>
          </a:xfrm>
          <a:prstGeom prst="rect">
            <a:avLst/>
          </a:prstGeom>
          <a:noFill/>
          <a:ln>
            <a:noFill/>
          </a:ln>
        </p:spPr>
      </p:pic>
      <p:pic>
        <p:nvPicPr>
          <p:cNvPr id="780" name="Google Shape;780;p33"/>
          <p:cNvPicPr preferRelativeResize="0"/>
          <p:nvPr/>
        </p:nvPicPr>
        <p:blipFill rotWithShape="1">
          <a:blip r:embed="rId9">
            <a:alphaModFix/>
          </a:blip>
          <a:srcRect b="0" l="0" r="0" t="0"/>
          <a:stretch/>
        </p:blipFill>
        <p:spPr>
          <a:xfrm>
            <a:off x="1045464" y="1175164"/>
            <a:ext cx="1438656" cy="504135"/>
          </a:xfrm>
          <a:prstGeom prst="rect">
            <a:avLst/>
          </a:prstGeom>
          <a:noFill/>
          <a:ln>
            <a:noFill/>
          </a:ln>
        </p:spPr>
      </p:pic>
      <p:pic>
        <p:nvPicPr>
          <p:cNvPr id="781" name="Google Shape;781;p33"/>
          <p:cNvPicPr preferRelativeResize="0"/>
          <p:nvPr/>
        </p:nvPicPr>
        <p:blipFill rotWithShape="1">
          <a:blip r:embed="rId10">
            <a:alphaModFix/>
          </a:blip>
          <a:srcRect b="0" l="0" r="0" t="0"/>
          <a:stretch/>
        </p:blipFill>
        <p:spPr>
          <a:xfrm>
            <a:off x="3427233" y="1593851"/>
            <a:ext cx="2543417" cy="3173992"/>
          </a:xfrm>
          <a:prstGeom prst="rect">
            <a:avLst/>
          </a:prstGeom>
          <a:noFill/>
          <a:ln>
            <a:noFill/>
          </a:ln>
        </p:spPr>
      </p:pic>
      <p:sp>
        <p:nvSpPr>
          <p:cNvPr id="782" name="Google Shape;782;p33"/>
          <p:cNvSpPr/>
          <p:nvPr/>
        </p:nvSpPr>
        <p:spPr>
          <a:xfrm>
            <a:off x="3427238" y="1593852"/>
            <a:ext cx="2543175" cy="3176021"/>
          </a:xfrm>
          <a:custGeom>
            <a:rect b="b" l="l" r="r" t="t"/>
            <a:pathLst>
              <a:path extrusionOk="0" h="8410575" w="5086350">
                <a:moveTo>
                  <a:pt x="5086309" y="7508925"/>
                </a:moveTo>
                <a:lnTo>
                  <a:pt x="2544491" y="8410482"/>
                </a:lnTo>
              </a:path>
              <a:path extrusionOk="0" h="8410575" w="5086350">
                <a:moveTo>
                  <a:pt x="2542319" y="8410490"/>
                </a:moveTo>
                <a:lnTo>
                  <a:pt x="18" y="7508765"/>
                </a:lnTo>
                <a:lnTo>
                  <a:pt x="0" y="0"/>
                </a:lnTo>
                <a:lnTo>
                  <a:pt x="5086341" y="1"/>
                </a:lnTo>
              </a:path>
            </a:pathLst>
          </a:custGeom>
          <a:noFill/>
          <a:ln cap="flat" cmpd="sng" w="1714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529" u="none" cap="none" strike="noStrike">
              <a:solidFill>
                <a:srgbClr val="000000"/>
              </a:solidFill>
              <a:latin typeface="Arial"/>
              <a:ea typeface="Arial"/>
              <a:cs typeface="Arial"/>
              <a:sym typeface="Arial"/>
            </a:endParaRPr>
          </a:p>
        </p:txBody>
      </p:sp>
      <p:pic>
        <p:nvPicPr>
          <p:cNvPr id="783" name="Google Shape;783;p33"/>
          <p:cNvPicPr preferRelativeResize="0"/>
          <p:nvPr/>
        </p:nvPicPr>
        <p:blipFill rotWithShape="1">
          <a:blip r:embed="rId11">
            <a:alphaModFix/>
          </a:blip>
          <a:srcRect b="0" l="0" r="0" t="0"/>
          <a:stretch/>
        </p:blipFill>
        <p:spPr>
          <a:xfrm>
            <a:off x="3584623" y="1208571"/>
            <a:ext cx="2462133" cy="433937"/>
          </a:xfrm>
          <a:prstGeom prst="rect">
            <a:avLst/>
          </a:prstGeom>
          <a:noFill/>
          <a:ln>
            <a:noFill/>
          </a:ln>
        </p:spPr>
      </p:pic>
      <p:sp>
        <p:nvSpPr>
          <p:cNvPr id="784" name="Google Shape;784;p33"/>
          <p:cNvSpPr/>
          <p:nvPr/>
        </p:nvSpPr>
        <p:spPr>
          <a:xfrm>
            <a:off x="3584623" y="1208573"/>
            <a:ext cx="2462213" cy="434020"/>
          </a:xfrm>
          <a:custGeom>
            <a:rect b="b" l="l" r="r" t="t"/>
            <a:pathLst>
              <a:path extrusionOk="0" h="1149350" w="4924425">
                <a:moveTo>
                  <a:pt x="257165" y="0"/>
                </a:moveTo>
                <a:lnTo>
                  <a:pt x="4666954" y="0"/>
                </a:lnTo>
                <a:lnTo>
                  <a:pt x="4717361" y="4987"/>
                </a:lnTo>
                <a:lnTo>
                  <a:pt x="4765371" y="19576"/>
                </a:lnTo>
                <a:lnTo>
                  <a:pt x="4809635" y="43208"/>
                </a:lnTo>
                <a:lnTo>
                  <a:pt x="4848805" y="75324"/>
                </a:lnTo>
                <a:lnTo>
                  <a:pt x="4880918" y="114492"/>
                </a:lnTo>
                <a:lnTo>
                  <a:pt x="4904549" y="158755"/>
                </a:lnTo>
                <a:lnTo>
                  <a:pt x="4919138" y="206764"/>
                </a:lnTo>
                <a:lnTo>
                  <a:pt x="4924125" y="257166"/>
                </a:lnTo>
                <a:lnTo>
                  <a:pt x="4924125" y="891930"/>
                </a:lnTo>
                <a:lnTo>
                  <a:pt x="4919138" y="942332"/>
                </a:lnTo>
                <a:lnTo>
                  <a:pt x="4904549" y="990341"/>
                </a:lnTo>
                <a:lnTo>
                  <a:pt x="4880918" y="1034604"/>
                </a:lnTo>
                <a:lnTo>
                  <a:pt x="4848805" y="1073772"/>
                </a:lnTo>
                <a:lnTo>
                  <a:pt x="4809635" y="1105889"/>
                </a:lnTo>
                <a:lnTo>
                  <a:pt x="4765370" y="1129520"/>
                </a:lnTo>
                <a:lnTo>
                  <a:pt x="4717361" y="1144109"/>
                </a:lnTo>
                <a:lnTo>
                  <a:pt x="4666954" y="1149095"/>
                </a:lnTo>
                <a:lnTo>
                  <a:pt x="257166" y="1149095"/>
                </a:lnTo>
                <a:lnTo>
                  <a:pt x="206759" y="1144108"/>
                </a:lnTo>
                <a:lnTo>
                  <a:pt x="158751" y="1129519"/>
                </a:lnTo>
                <a:lnTo>
                  <a:pt x="114489" y="1105888"/>
                </a:lnTo>
                <a:lnTo>
                  <a:pt x="75322" y="1073774"/>
                </a:lnTo>
                <a:lnTo>
                  <a:pt x="43206" y="1034605"/>
                </a:lnTo>
                <a:lnTo>
                  <a:pt x="19575" y="990342"/>
                </a:lnTo>
                <a:lnTo>
                  <a:pt x="4987" y="942333"/>
                </a:lnTo>
                <a:lnTo>
                  <a:pt x="0" y="891931"/>
                </a:lnTo>
                <a:lnTo>
                  <a:pt x="0" y="257166"/>
                </a:lnTo>
                <a:lnTo>
                  <a:pt x="4986" y="206763"/>
                </a:lnTo>
                <a:lnTo>
                  <a:pt x="19574" y="158755"/>
                </a:lnTo>
                <a:lnTo>
                  <a:pt x="43205" y="114491"/>
                </a:lnTo>
                <a:lnTo>
                  <a:pt x="75322" y="75322"/>
                </a:lnTo>
                <a:lnTo>
                  <a:pt x="114489" y="43208"/>
                </a:lnTo>
                <a:lnTo>
                  <a:pt x="158750" y="19577"/>
                </a:lnTo>
                <a:lnTo>
                  <a:pt x="206759" y="4987"/>
                </a:lnTo>
                <a:lnTo>
                  <a:pt x="257165" y="0"/>
                </a:lnTo>
              </a:path>
            </a:pathLst>
          </a:custGeom>
          <a:noFill/>
          <a:ln cap="flat" cmpd="sng" w="171425">
            <a:solidFill>
              <a:srgbClr val="AD8E1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529" u="none" cap="none" strike="noStrike">
              <a:solidFill>
                <a:srgbClr val="000000"/>
              </a:solidFill>
              <a:latin typeface="Arial"/>
              <a:ea typeface="Arial"/>
              <a:cs typeface="Arial"/>
              <a:sym typeface="Arial"/>
            </a:endParaRPr>
          </a:p>
        </p:txBody>
      </p:sp>
      <p:pic>
        <p:nvPicPr>
          <p:cNvPr id="785" name="Google Shape;785;p33"/>
          <p:cNvPicPr preferRelativeResize="0"/>
          <p:nvPr/>
        </p:nvPicPr>
        <p:blipFill rotWithShape="1">
          <a:blip r:embed="rId12">
            <a:alphaModFix/>
          </a:blip>
          <a:srcRect b="0" l="0" r="0" t="0"/>
          <a:stretch/>
        </p:blipFill>
        <p:spPr>
          <a:xfrm>
            <a:off x="3031065" y="1114310"/>
            <a:ext cx="804862" cy="787710"/>
          </a:xfrm>
          <a:prstGeom prst="rect">
            <a:avLst/>
          </a:prstGeom>
          <a:noFill/>
          <a:ln>
            <a:noFill/>
          </a:ln>
        </p:spPr>
      </p:pic>
      <p:pic>
        <p:nvPicPr>
          <p:cNvPr id="786" name="Google Shape;786;p33"/>
          <p:cNvPicPr preferRelativeResize="0"/>
          <p:nvPr/>
        </p:nvPicPr>
        <p:blipFill rotWithShape="1">
          <a:blip r:embed="rId13">
            <a:alphaModFix/>
          </a:blip>
          <a:srcRect b="0" l="0" r="0" t="0"/>
          <a:stretch/>
        </p:blipFill>
        <p:spPr>
          <a:xfrm>
            <a:off x="3966972" y="1179768"/>
            <a:ext cx="1478280" cy="504135"/>
          </a:xfrm>
          <a:prstGeom prst="rect">
            <a:avLst/>
          </a:prstGeom>
          <a:noFill/>
          <a:ln>
            <a:noFill/>
          </a:ln>
        </p:spPr>
      </p:pic>
      <p:pic>
        <p:nvPicPr>
          <p:cNvPr id="787" name="Google Shape;787;p33"/>
          <p:cNvPicPr preferRelativeResize="0"/>
          <p:nvPr/>
        </p:nvPicPr>
        <p:blipFill rotWithShape="1">
          <a:blip r:embed="rId14">
            <a:alphaModFix/>
          </a:blip>
          <a:srcRect b="0" l="0" r="0" t="0"/>
          <a:stretch/>
        </p:blipFill>
        <p:spPr>
          <a:xfrm>
            <a:off x="3226927" y="1244642"/>
            <a:ext cx="400049" cy="302135"/>
          </a:xfrm>
          <a:prstGeom prst="rect">
            <a:avLst/>
          </a:prstGeom>
          <a:noFill/>
          <a:ln>
            <a:noFill/>
          </a:ln>
        </p:spPr>
      </p:pic>
      <p:pic>
        <p:nvPicPr>
          <p:cNvPr id="788" name="Google Shape;788;p33"/>
          <p:cNvPicPr preferRelativeResize="0"/>
          <p:nvPr/>
        </p:nvPicPr>
        <p:blipFill rotWithShape="1">
          <a:blip r:embed="rId15">
            <a:alphaModFix/>
          </a:blip>
          <a:srcRect b="0" l="0" r="0" t="0"/>
          <a:stretch/>
        </p:blipFill>
        <p:spPr>
          <a:xfrm>
            <a:off x="6401052" y="1593851"/>
            <a:ext cx="2593737" cy="3175570"/>
          </a:xfrm>
          <a:prstGeom prst="rect">
            <a:avLst/>
          </a:prstGeom>
          <a:noFill/>
          <a:ln>
            <a:noFill/>
          </a:ln>
        </p:spPr>
      </p:pic>
      <p:sp>
        <p:nvSpPr>
          <p:cNvPr id="789" name="Google Shape;789;p33"/>
          <p:cNvSpPr/>
          <p:nvPr/>
        </p:nvSpPr>
        <p:spPr>
          <a:xfrm>
            <a:off x="6401052" y="1593852"/>
            <a:ext cx="2593975" cy="3176021"/>
          </a:xfrm>
          <a:custGeom>
            <a:rect b="b" l="l" r="r" t="t"/>
            <a:pathLst>
              <a:path extrusionOk="0" h="8410575" w="5187950">
                <a:moveTo>
                  <a:pt x="2592623" y="8410495"/>
                </a:moveTo>
                <a:lnTo>
                  <a:pt x="0" y="7508747"/>
                </a:lnTo>
                <a:lnTo>
                  <a:pt x="4" y="0"/>
                </a:lnTo>
                <a:lnTo>
                  <a:pt x="5187404" y="0"/>
                </a:lnTo>
                <a:lnTo>
                  <a:pt x="5187441" y="7508852"/>
                </a:lnTo>
                <a:lnTo>
                  <a:pt x="2594839" y="8410473"/>
                </a:lnTo>
              </a:path>
            </a:pathLst>
          </a:custGeom>
          <a:noFill/>
          <a:ln cap="flat" cmpd="sng" w="171450">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529" u="none" cap="none" strike="noStrike">
              <a:solidFill>
                <a:srgbClr val="000000"/>
              </a:solidFill>
              <a:latin typeface="Arial"/>
              <a:ea typeface="Arial"/>
              <a:cs typeface="Arial"/>
              <a:sym typeface="Arial"/>
            </a:endParaRPr>
          </a:p>
        </p:txBody>
      </p:sp>
      <p:pic>
        <p:nvPicPr>
          <p:cNvPr id="790" name="Google Shape;790;p33"/>
          <p:cNvPicPr preferRelativeResize="0"/>
          <p:nvPr/>
        </p:nvPicPr>
        <p:blipFill rotWithShape="1">
          <a:blip r:embed="rId16">
            <a:alphaModFix/>
          </a:blip>
          <a:srcRect b="0" l="0" r="0" t="0"/>
          <a:stretch/>
        </p:blipFill>
        <p:spPr>
          <a:xfrm>
            <a:off x="6629957" y="1211801"/>
            <a:ext cx="2453119" cy="433936"/>
          </a:xfrm>
          <a:prstGeom prst="rect">
            <a:avLst/>
          </a:prstGeom>
          <a:noFill/>
          <a:ln>
            <a:noFill/>
          </a:ln>
        </p:spPr>
      </p:pic>
      <p:sp>
        <p:nvSpPr>
          <p:cNvPr id="791" name="Google Shape;791;p33"/>
          <p:cNvSpPr/>
          <p:nvPr/>
        </p:nvSpPr>
        <p:spPr>
          <a:xfrm>
            <a:off x="6629958" y="1211801"/>
            <a:ext cx="2452688" cy="434020"/>
          </a:xfrm>
          <a:custGeom>
            <a:rect b="b" l="l" r="r" t="t"/>
            <a:pathLst>
              <a:path extrusionOk="0" h="1149350" w="4905375">
                <a:moveTo>
                  <a:pt x="4905377" y="901940"/>
                </a:moveTo>
                <a:lnTo>
                  <a:pt x="4887007" y="984466"/>
                </a:lnTo>
                <a:lnTo>
                  <a:pt x="4862502" y="1030367"/>
                </a:lnTo>
                <a:lnTo>
                  <a:pt x="4829196" y="1070987"/>
                </a:lnTo>
                <a:lnTo>
                  <a:pt x="4788577" y="1104292"/>
                </a:lnTo>
                <a:lnTo>
                  <a:pt x="4742676" y="1128798"/>
                </a:lnTo>
                <a:lnTo>
                  <a:pt x="4692891" y="1143927"/>
                </a:lnTo>
                <a:lnTo>
                  <a:pt x="4640619" y="1149098"/>
                </a:lnTo>
                <a:lnTo>
                  <a:pt x="266691" y="1149099"/>
                </a:lnTo>
                <a:lnTo>
                  <a:pt x="214418" y="1143927"/>
                </a:lnTo>
                <a:lnTo>
                  <a:pt x="164631" y="1128798"/>
                </a:lnTo>
                <a:lnTo>
                  <a:pt x="118729" y="1104292"/>
                </a:lnTo>
                <a:lnTo>
                  <a:pt x="78111" y="1070988"/>
                </a:lnTo>
                <a:lnTo>
                  <a:pt x="44806" y="1030369"/>
                </a:lnTo>
                <a:lnTo>
                  <a:pt x="20300" y="984467"/>
                </a:lnTo>
                <a:lnTo>
                  <a:pt x="5171" y="934681"/>
                </a:lnTo>
                <a:lnTo>
                  <a:pt x="0" y="882409"/>
                </a:lnTo>
                <a:lnTo>
                  <a:pt x="0" y="266694"/>
                </a:lnTo>
                <a:lnTo>
                  <a:pt x="5172" y="214422"/>
                </a:lnTo>
                <a:lnTo>
                  <a:pt x="20300" y="164636"/>
                </a:lnTo>
                <a:lnTo>
                  <a:pt x="44807" y="118734"/>
                </a:lnTo>
                <a:lnTo>
                  <a:pt x="78113" y="78115"/>
                </a:lnTo>
                <a:lnTo>
                  <a:pt x="118729" y="44811"/>
                </a:lnTo>
                <a:lnTo>
                  <a:pt x="164631" y="20304"/>
                </a:lnTo>
                <a:lnTo>
                  <a:pt x="214418" y="5174"/>
                </a:lnTo>
                <a:lnTo>
                  <a:pt x="266691" y="0"/>
                </a:lnTo>
                <a:lnTo>
                  <a:pt x="4640619" y="2"/>
                </a:lnTo>
                <a:lnTo>
                  <a:pt x="4692891" y="5175"/>
                </a:lnTo>
                <a:lnTo>
                  <a:pt x="4742676" y="20305"/>
                </a:lnTo>
                <a:lnTo>
                  <a:pt x="4788577" y="44811"/>
                </a:lnTo>
                <a:lnTo>
                  <a:pt x="4829196" y="78117"/>
                </a:lnTo>
                <a:lnTo>
                  <a:pt x="4862501" y="118737"/>
                </a:lnTo>
                <a:lnTo>
                  <a:pt x="4887007" y="164638"/>
                </a:lnTo>
                <a:lnTo>
                  <a:pt x="4902135" y="214423"/>
                </a:lnTo>
                <a:lnTo>
                  <a:pt x="4905376" y="247164"/>
                </a:lnTo>
              </a:path>
            </a:pathLst>
          </a:custGeom>
          <a:noFill/>
          <a:ln cap="flat" cmpd="sng" w="171450">
            <a:solidFill>
              <a:srgbClr val="AD8E17"/>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529" u="none" cap="none" strike="noStrike">
              <a:solidFill>
                <a:srgbClr val="000000"/>
              </a:solidFill>
              <a:latin typeface="Arial"/>
              <a:ea typeface="Arial"/>
              <a:cs typeface="Arial"/>
              <a:sym typeface="Arial"/>
            </a:endParaRPr>
          </a:p>
        </p:txBody>
      </p:sp>
      <p:pic>
        <p:nvPicPr>
          <p:cNvPr id="792" name="Google Shape;792;p33"/>
          <p:cNvPicPr preferRelativeResize="0"/>
          <p:nvPr/>
        </p:nvPicPr>
        <p:blipFill rotWithShape="1">
          <a:blip r:embed="rId12">
            <a:alphaModFix/>
          </a:blip>
          <a:srcRect b="0" l="0" r="0" t="0"/>
          <a:stretch/>
        </p:blipFill>
        <p:spPr>
          <a:xfrm>
            <a:off x="6037231" y="1117539"/>
            <a:ext cx="809624" cy="794904"/>
          </a:xfrm>
          <a:prstGeom prst="rect">
            <a:avLst/>
          </a:prstGeom>
          <a:noFill/>
          <a:ln>
            <a:noFill/>
          </a:ln>
        </p:spPr>
      </p:pic>
      <p:pic>
        <p:nvPicPr>
          <p:cNvPr id="793" name="Google Shape;793;p33"/>
          <p:cNvPicPr preferRelativeResize="0"/>
          <p:nvPr/>
        </p:nvPicPr>
        <p:blipFill rotWithShape="1">
          <a:blip r:embed="rId17">
            <a:alphaModFix/>
          </a:blip>
          <a:srcRect b="0" l="0" r="0" t="0"/>
          <a:stretch/>
        </p:blipFill>
        <p:spPr>
          <a:xfrm>
            <a:off x="6153159" y="1244824"/>
            <a:ext cx="476250" cy="258973"/>
          </a:xfrm>
          <a:prstGeom prst="rect">
            <a:avLst/>
          </a:prstGeom>
          <a:noFill/>
          <a:ln>
            <a:noFill/>
          </a:ln>
        </p:spPr>
      </p:pic>
      <p:pic>
        <p:nvPicPr>
          <p:cNvPr id="794" name="Google Shape;794;p33"/>
          <p:cNvPicPr preferRelativeResize="0"/>
          <p:nvPr/>
        </p:nvPicPr>
        <p:blipFill rotWithShape="1">
          <a:blip r:embed="rId18">
            <a:alphaModFix/>
          </a:blip>
          <a:srcRect b="0" l="0" r="0" t="0"/>
          <a:stretch/>
        </p:blipFill>
        <p:spPr>
          <a:xfrm>
            <a:off x="582200" y="1469982"/>
            <a:ext cx="95027" cy="71768"/>
          </a:xfrm>
          <a:prstGeom prst="rect">
            <a:avLst/>
          </a:prstGeom>
          <a:noFill/>
          <a:ln>
            <a:noFill/>
          </a:ln>
        </p:spPr>
      </p:pic>
      <p:pic>
        <p:nvPicPr>
          <p:cNvPr id="795" name="Google Shape;795;p33"/>
          <p:cNvPicPr preferRelativeResize="0"/>
          <p:nvPr/>
        </p:nvPicPr>
        <p:blipFill rotWithShape="1">
          <a:blip r:embed="rId18">
            <a:alphaModFix/>
          </a:blip>
          <a:srcRect b="0" l="0" r="0" t="0"/>
          <a:stretch/>
        </p:blipFill>
        <p:spPr>
          <a:xfrm>
            <a:off x="3532325" y="1411384"/>
            <a:ext cx="95027" cy="71768"/>
          </a:xfrm>
          <a:prstGeom prst="rect">
            <a:avLst/>
          </a:prstGeom>
          <a:noFill/>
          <a:ln>
            <a:noFill/>
          </a:ln>
        </p:spPr>
      </p:pic>
      <p:pic>
        <p:nvPicPr>
          <p:cNvPr id="796" name="Google Shape;796;p33"/>
          <p:cNvPicPr preferRelativeResize="0"/>
          <p:nvPr/>
        </p:nvPicPr>
        <p:blipFill rotWithShape="1">
          <a:blip r:embed="rId18">
            <a:alphaModFix/>
          </a:blip>
          <a:srcRect b="0" l="0" r="0" t="0"/>
          <a:stretch/>
        </p:blipFill>
        <p:spPr>
          <a:xfrm>
            <a:off x="6582422" y="1442622"/>
            <a:ext cx="95027" cy="71768"/>
          </a:xfrm>
          <a:prstGeom prst="rect">
            <a:avLst/>
          </a:prstGeom>
          <a:noFill/>
          <a:ln>
            <a:noFill/>
          </a:ln>
        </p:spPr>
      </p:pic>
      <p:pic>
        <p:nvPicPr>
          <p:cNvPr id="797" name="Google Shape;797;p33"/>
          <p:cNvPicPr preferRelativeResize="0"/>
          <p:nvPr/>
        </p:nvPicPr>
        <p:blipFill rotWithShape="1">
          <a:blip r:embed="rId19">
            <a:alphaModFix/>
          </a:blip>
          <a:srcRect b="0" l="0" r="0" t="0"/>
          <a:stretch/>
        </p:blipFill>
        <p:spPr>
          <a:xfrm>
            <a:off x="897624" y="2548028"/>
            <a:ext cx="1571625" cy="1115024"/>
          </a:xfrm>
          <a:prstGeom prst="rect">
            <a:avLst/>
          </a:prstGeom>
          <a:noFill/>
          <a:ln>
            <a:noFill/>
          </a:ln>
        </p:spPr>
      </p:pic>
      <p:pic>
        <p:nvPicPr>
          <p:cNvPr id="798" name="Google Shape;798;p33"/>
          <p:cNvPicPr preferRelativeResize="0"/>
          <p:nvPr/>
        </p:nvPicPr>
        <p:blipFill rotWithShape="1">
          <a:blip r:embed="rId20">
            <a:alphaModFix/>
          </a:blip>
          <a:srcRect b="0" l="0" r="0" t="0"/>
          <a:stretch/>
        </p:blipFill>
        <p:spPr>
          <a:xfrm>
            <a:off x="3836422" y="2448440"/>
            <a:ext cx="1724025" cy="1302060"/>
          </a:xfrm>
          <a:prstGeom prst="rect">
            <a:avLst/>
          </a:prstGeom>
          <a:noFill/>
          <a:ln>
            <a:noFill/>
          </a:ln>
        </p:spPr>
      </p:pic>
      <p:pic>
        <p:nvPicPr>
          <p:cNvPr id="799" name="Google Shape;799;p33"/>
          <p:cNvPicPr preferRelativeResize="0"/>
          <p:nvPr/>
        </p:nvPicPr>
        <p:blipFill rotWithShape="1">
          <a:blip r:embed="rId21">
            <a:alphaModFix/>
          </a:blip>
          <a:srcRect b="0" l="0" r="0" t="0"/>
          <a:stretch/>
        </p:blipFill>
        <p:spPr>
          <a:xfrm>
            <a:off x="6528921" y="2535493"/>
            <a:ext cx="2338387" cy="1053878"/>
          </a:xfrm>
          <a:prstGeom prst="rect">
            <a:avLst/>
          </a:prstGeom>
          <a:noFill/>
          <a:ln>
            <a:noFill/>
          </a:ln>
        </p:spPr>
      </p:pic>
      <p:sp>
        <p:nvSpPr>
          <p:cNvPr id="800" name="Google Shape;800;p33"/>
          <p:cNvSpPr txBox="1"/>
          <p:nvPr>
            <p:ph type="title"/>
          </p:nvPr>
        </p:nvSpPr>
        <p:spPr>
          <a:xfrm>
            <a:off x="457200" y="205740"/>
            <a:ext cx="8229600" cy="27699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1" name="Google Shape;801;p33"/>
          <p:cNvSpPr txBox="1"/>
          <p:nvPr>
            <p:ph idx="1" type="body"/>
          </p:nvPr>
        </p:nvSpPr>
        <p:spPr>
          <a:xfrm>
            <a:off x="457200" y="1183005"/>
            <a:ext cx="8229600" cy="276999"/>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802" name="Google Shape;802;p33"/>
          <p:cNvSpPr txBox="1"/>
          <p:nvPr>
            <p:ph idx="11" type="ftr"/>
          </p:nvPr>
        </p:nvSpPr>
        <p:spPr>
          <a:xfrm>
            <a:off x="3108960" y="4783455"/>
            <a:ext cx="2926080" cy="215444"/>
          </a:xfrm>
          <a:prstGeom prst="rect">
            <a:avLst/>
          </a:prstGeom>
          <a:noFill/>
          <a:ln>
            <a:noFill/>
          </a:ln>
        </p:spPr>
        <p:txBody>
          <a:bodyPr anchorCtr="0" anchor="t" bIns="0" lIns="0" spcFirstLastPara="1" rIns="0" wrap="square" tIns="0">
            <a:spAutoFit/>
          </a:bodyPr>
          <a:lstStyle>
            <a:lvl1pPr lvl="0" marR="0" rtl="0" algn="ctr">
              <a:lnSpc>
                <a:spcPct val="100000"/>
              </a:lnSpc>
              <a:spcBef>
                <a:spcPts val="0"/>
              </a:spcBef>
              <a:spcAft>
                <a:spcPts val="0"/>
              </a:spcAft>
              <a:buSzPts val="1400"/>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03" name="Google Shape;803;p33"/>
          <p:cNvSpPr txBox="1"/>
          <p:nvPr>
            <p:ph idx="10" type="dt"/>
          </p:nvPr>
        </p:nvSpPr>
        <p:spPr>
          <a:xfrm>
            <a:off x="457200" y="4783455"/>
            <a:ext cx="2103120" cy="215444"/>
          </a:xfrm>
          <a:prstGeom prst="rect">
            <a:avLst/>
          </a:prstGeom>
          <a:noFill/>
          <a:ln>
            <a:noFill/>
          </a:ln>
        </p:spPr>
        <p:txBody>
          <a:bodyPr anchorCtr="0" anchor="t" bIns="0" lIns="0" spcFirstLastPara="1" rIns="0" wrap="square" tIns="0">
            <a:spAutoFit/>
          </a:bodyPr>
          <a:lstStyle>
            <a:lvl1pPr lvl="0" marR="0" rtl="0" algn="l">
              <a:lnSpc>
                <a:spcPct val="100000"/>
              </a:lnSpc>
              <a:spcBef>
                <a:spcPts val="0"/>
              </a:spcBef>
              <a:spcAft>
                <a:spcPts val="0"/>
              </a:spcAft>
              <a:buSzPts val="1400"/>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04" name="Google Shape;804;p33"/>
          <p:cNvSpPr txBox="1"/>
          <p:nvPr>
            <p:ph idx="12" type="sldNum"/>
          </p:nvPr>
        </p:nvSpPr>
        <p:spPr>
          <a:xfrm>
            <a:off x="6583681" y="4783455"/>
            <a:ext cx="2103120" cy="215444"/>
          </a:xfrm>
          <a:prstGeom prst="rect">
            <a:avLst/>
          </a:prstGeom>
          <a:noFill/>
          <a:ln>
            <a:noFill/>
          </a:ln>
        </p:spPr>
        <p:txBody>
          <a:bodyPr anchorCtr="0" anchor="t" bIns="0" lIns="0" spcFirstLastPara="1" rIns="0" wrap="square" tIns="0">
            <a:spAutoFit/>
          </a:bodyPr>
          <a:lstStyle>
            <a:lvl1pPr indent="0" lvl="0"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22"/>
    <p:sldLayoutId id="2147483666" r:id="rId23"/>
    <p:sldLayoutId id="2147483667" r:id="rId24"/>
    <p:sldLayoutId id="2147483668" r:id="rId25"/>
    <p:sldLayoutId id="2147483669"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2.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hyperlink" Target="https://drive.google.com/file/d/1-EJXzl5jGlaAoDA3dqnZbK1frYhiv_ig/view?usp=sharing" TargetMode="External"/><Relationship Id="rId5" Type="http://schemas.openxmlformats.org/officeDocument/2006/relationships/image" Target="../media/image45.png"/><Relationship Id="rId6" Type="http://schemas.openxmlformats.org/officeDocument/2006/relationships/hyperlink" Target="https://drive.google.com/file/d/1-EJXzl5jGlaAoDA3dqnZbK1frYhiv_ig/view?usp=sharing" TargetMode="External"/><Relationship Id="rId7"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46.png"/><Relationship Id="rId5"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49.png"/><Relationship Id="rId4" Type="http://schemas.openxmlformats.org/officeDocument/2006/relationships/image" Target="../media/image46.png"/><Relationship Id="rId5"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9.png"/><Relationship Id="rId4" Type="http://schemas.openxmlformats.org/officeDocument/2006/relationships/image" Target="../media/image46.png"/><Relationship Id="rId5"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9.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9.png"/><Relationship Id="rId4" Type="http://schemas.openxmlformats.org/officeDocument/2006/relationships/image" Target="../media/image46.png"/><Relationship Id="rId5"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24.jpg"/><Relationship Id="rId5"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0.xml"/><Relationship Id="rId3"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7.png"/><Relationship Id="rId7" Type="http://schemas.openxmlformats.org/officeDocument/2006/relationships/image" Target="../media/image59.png"/><Relationship Id="rId8" Type="http://schemas.openxmlformats.org/officeDocument/2006/relationships/image" Target="../media/image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61.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65.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63.png"/><Relationship Id="rId4" Type="http://schemas.openxmlformats.org/officeDocument/2006/relationships/hyperlink" Target="https://drive.google.com/file/d/1DhPG6zzjWkTfuwW8RfQrVa_kVFA0Y9l3/view?usp=sharing" TargetMode="External"/><Relationship Id="rId5" Type="http://schemas.openxmlformats.org/officeDocument/2006/relationships/hyperlink" Target="https://www.in.gov/doe/files/guidance-document.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62.png"/><Relationship Id="rId4" Type="http://schemas.openxmlformats.org/officeDocument/2006/relationships/image" Target="../media/image27.png"/><Relationship Id="rId5"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28.png"/><Relationship Id="rId8"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838" name="Google Shape;838;p1"/>
          <p:cNvSpPr txBox="1"/>
          <p:nvPr/>
        </p:nvSpPr>
        <p:spPr>
          <a:xfrm>
            <a:off x="233850" y="2489125"/>
            <a:ext cx="3721800" cy="11598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000000"/>
              </a:buClr>
              <a:buSzPts val="3800"/>
              <a:buFont typeface="Arial"/>
              <a:buNone/>
            </a:pPr>
            <a:r>
              <a:rPr b="1" i="0" lang="en" sz="3800" u="none" cap="none" strike="noStrike">
                <a:solidFill>
                  <a:schemeClr val="lt1"/>
                </a:solidFill>
                <a:latin typeface="Oswald"/>
                <a:ea typeface="Oswald"/>
                <a:cs typeface="Oswald"/>
                <a:sym typeface="Oswald"/>
              </a:rPr>
              <a:t>The Future of the Indiana Diploma: </a:t>
            </a:r>
            <a:r>
              <a:rPr b="0" i="0" lang="en" sz="3500" u="none" cap="none" strike="noStrike">
                <a:solidFill>
                  <a:schemeClr val="lt1"/>
                </a:solidFill>
                <a:latin typeface="Oswald"/>
                <a:ea typeface="Oswald"/>
                <a:cs typeface="Oswald"/>
                <a:sym typeface="Oswald"/>
              </a:rPr>
              <a:t>Final Diploma Rule </a:t>
            </a:r>
            <a:endParaRPr b="0" i="0" sz="3500" u="none" cap="none" strike="noStrike">
              <a:solidFill>
                <a:srgbClr val="FFFFFF"/>
              </a:solidFill>
              <a:latin typeface="Oswald"/>
              <a:ea typeface="Oswald"/>
              <a:cs typeface="Oswald"/>
              <a:sym typeface="Oswald"/>
            </a:endParaRPr>
          </a:p>
        </p:txBody>
      </p:sp>
      <p:sp>
        <p:nvSpPr>
          <p:cNvPr id="839" name="Google Shape;839;p1"/>
          <p:cNvSpPr txBox="1"/>
          <p:nvPr/>
        </p:nvSpPr>
        <p:spPr>
          <a:xfrm>
            <a:off x="233850" y="3718825"/>
            <a:ext cx="3243600" cy="933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lang="en" sz="1800">
                <a:solidFill>
                  <a:srgbClr val="FEE77F"/>
                </a:solidFill>
                <a:latin typeface="Oswald"/>
                <a:ea typeface="Oswald"/>
                <a:cs typeface="Oswald"/>
                <a:sym typeface="Oswald"/>
              </a:rPr>
              <a:t>May 15,</a:t>
            </a:r>
            <a:r>
              <a:rPr b="1" i="0" lang="en" sz="1800" u="none" cap="none" strike="noStrike">
                <a:solidFill>
                  <a:srgbClr val="FEE77F"/>
                </a:solidFill>
                <a:latin typeface="Oswald"/>
                <a:ea typeface="Oswald"/>
                <a:cs typeface="Oswald"/>
                <a:sym typeface="Oswald"/>
              </a:rPr>
              <a:t> 2025</a:t>
            </a:r>
            <a:endParaRPr b="1" i="0" sz="1800" u="none" cap="none" strike="noStrike">
              <a:solidFill>
                <a:srgbClr val="FEE77F"/>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FEE77F"/>
              </a:solidFill>
              <a:latin typeface="Saira SemiCondensed Light"/>
              <a:ea typeface="Saira SemiCondensed Light"/>
              <a:cs typeface="Saira SemiCondensed Light"/>
              <a:sym typeface="Saira SemiCondensed Light"/>
            </a:endParaRPr>
          </a:p>
          <a:p>
            <a:pPr indent="0" lvl="0" marL="0" marR="0" rtl="0" algn="l">
              <a:lnSpc>
                <a:spcPct val="100000"/>
              </a:lnSpc>
              <a:spcBef>
                <a:spcPts val="1000"/>
              </a:spcBef>
              <a:spcAft>
                <a:spcPts val="1000"/>
              </a:spcAft>
              <a:buClr>
                <a:srgbClr val="000000"/>
              </a:buClr>
              <a:buSzPts val="1500"/>
              <a:buFont typeface="Arial"/>
              <a:buNone/>
            </a:pPr>
            <a:r>
              <a:t/>
            </a:r>
            <a:endParaRPr b="0" i="0" sz="1500" u="none" cap="none" strike="noStrike">
              <a:solidFill>
                <a:srgbClr val="FEE77F"/>
              </a:solidFill>
              <a:latin typeface="Saira SemiCondensed Light"/>
              <a:ea typeface="Saira SemiCondensed Light"/>
              <a:cs typeface="Saira SemiCondensed Light"/>
              <a:sym typeface="Saira SemiCondensed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2" name="Shape 982"/>
        <p:cNvGrpSpPr/>
        <p:nvPr/>
      </p:nvGrpSpPr>
      <p:grpSpPr>
        <a:xfrm>
          <a:off x="0" y="0"/>
          <a:ext cx="0" cy="0"/>
          <a:chOff x="0" y="0"/>
          <a:chExt cx="0" cy="0"/>
        </a:xfrm>
      </p:grpSpPr>
      <p:sp>
        <p:nvSpPr>
          <p:cNvPr id="983" name="Google Shape;983;p10"/>
          <p:cNvSpPr/>
          <p:nvPr/>
        </p:nvSpPr>
        <p:spPr>
          <a:xfrm>
            <a:off x="354650" y="1165000"/>
            <a:ext cx="5572800" cy="888300"/>
          </a:xfrm>
          <a:prstGeom prst="roundRect">
            <a:avLst>
              <a:gd fmla="val 16667" name="adj"/>
            </a:avLst>
          </a:prstGeom>
          <a:gradFill>
            <a:gsLst>
              <a:gs pos="0">
                <a:srgbClr val="95ABD9"/>
              </a:gs>
              <a:gs pos="100000">
                <a:srgbClr val="4465A9"/>
              </a:gs>
            </a:gsLst>
            <a:lin ang="5400700" scaled="0"/>
          </a:gradFill>
          <a:ln cap="flat" cmpd="sng" w="28575">
            <a:solidFill>
              <a:srgbClr val="4465A9"/>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Oswald Medium"/>
                <a:ea typeface="Oswald Medium"/>
                <a:cs typeface="Oswald Medium"/>
                <a:sym typeface="Oswald Medium"/>
              </a:rPr>
              <a:t>Maximize </a:t>
            </a:r>
            <a:r>
              <a:rPr b="0" i="1" lang="en" sz="2100" u="none" cap="none" strike="noStrike">
                <a:solidFill>
                  <a:schemeClr val="lt1"/>
                </a:solidFill>
                <a:latin typeface="Oswald Medium"/>
                <a:ea typeface="Oswald Medium"/>
                <a:cs typeface="Oswald Medium"/>
                <a:sym typeface="Oswald Medium"/>
              </a:rPr>
              <a:t>flexibility</a:t>
            </a:r>
            <a:r>
              <a:rPr b="0" i="0" lang="en" sz="2100" u="none" cap="none" strike="noStrike">
                <a:solidFill>
                  <a:schemeClr val="lt1"/>
                </a:solidFill>
                <a:latin typeface="Oswald Medium"/>
                <a:ea typeface="Oswald Medium"/>
                <a:cs typeface="Oswald Medium"/>
                <a:sym typeface="Oswald Medium"/>
              </a:rPr>
              <a:t> for students to </a:t>
            </a:r>
            <a:br>
              <a:rPr b="0" i="0" lang="en" sz="2100" u="none" cap="none" strike="noStrike">
                <a:solidFill>
                  <a:schemeClr val="lt1"/>
                </a:solidFill>
                <a:latin typeface="Oswald Medium"/>
                <a:ea typeface="Oswald Medium"/>
                <a:cs typeface="Oswald Medium"/>
                <a:sym typeface="Oswald Medium"/>
              </a:rPr>
            </a:br>
            <a:r>
              <a:rPr b="0" i="1" lang="en" sz="2100" u="none" cap="none" strike="noStrike">
                <a:solidFill>
                  <a:schemeClr val="lt1"/>
                </a:solidFill>
                <a:latin typeface="Oswald Medium"/>
                <a:ea typeface="Oswald Medium"/>
                <a:cs typeface="Oswald Medium"/>
                <a:sym typeface="Oswald Medium"/>
              </a:rPr>
              <a:t>personalize</a:t>
            </a:r>
            <a:r>
              <a:rPr b="0" i="0" lang="en" sz="2100" u="none" cap="none" strike="noStrike">
                <a:solidFill>
                  <a:schemeClr val="lt1"/>
                </a:solidFill>
                <a:latin typeface="Oswald Medium"/>
                <a:ea typeface="Oswald Medium"/>
                <a:cs typeface="Oswald Medium"/>
                <a:sym typeface="Oswald Medium"/>
              </a:rPr>
              <a:t> their journey while maintaining rigor </a:t>
            </a:r>
            <a:endParaRPr b="0" i="0" sz="2100" u="none" cap="none" strike="noStrike">
              <a:solidFill>
                <a:schemeClr val="lt1"/>
              </a:solidFill>
              <a:latin typeface="Oswald Medium"/>
              <a:ea typeface="Oswald Medium"/>
              <a:cs typeface="Oswald Medium"/>
              <a:sym typeface="Oswald Medium"/>
            </a:endParaRPr>
          </a:p>
        </p:txBody>
      </p:sp>
      <p:sp>
        <p:nvSpPr>
          <p:cNvPr id="984" name="Google Shape;984;p10"/>
          <p:cNvSpPr/>
          <p:nvPr/>
        </p:nvSpPr>
        <p:spPr>
          <a:xfrm>
            <a:off x="354650" y="2376674"/>
            <a:ext cx="5572800" cy="888300"/>
          </a:xfrm>
          <a:prstGeom prst="roundRect">
            <a:avLst>
              <a:gd fmla="val 16667" name="adj"/>
            </a:avLst>
          </a:prstGeom>
          <a:gradFill>
            <a:gsLst>
              <a:gs pos="0">
                <a:srgbClr val="95ABD9"/>
              </a:gs>
              <a:gs pos="100000">
                <a:srgbClr val="4465A9"/>
              </a:gs>
            </a:gsLst>
            <a:lin ang="5400700" scaled="0"/>
          </a:gradFill>
          <a:ln cap="flat" cmpd="sng" w="28575">
            <a:solidFill>
              <a:srgbClr val="4465A9"/>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Oswald Medium"/>
                <a:ea typeface="Oswald Medium"/>
                <a:cs typeface="Oswald Medium"/>
                <a:sym typeface="Oswald Medium"/>
              </a:rPr>
              <a:t> Increase </a:t>
            </a:r>
            <a:r>
              <a:rPr b="0" i="1" lang="en" sz="2100" u="none" cap="none" strike="noStrike">
                <a:solidFill>
                  <a:schemeClr val="lt1"/>
                </a:solidFill>
                <a:latin typeface="Oswald Medium"/>
                <a:ea typeface="Oswald Medium"/>
                <a:cs typeface="Oswald Medium"/>
                <a:sym typeface="Oswald Medium"/>
              </a:rPr>
              <a:t>simplicity</a:t>
            </a:r>
            <a:r>
              <a:rPr b="0" i="0" lang="en" sz="2100" u="none" cap="none" strike="noStrike">
                <a:solidFill>
                  <a:schemeClr val="lt1"/>
                </a:solidFill>
                <a:latin typeface="Oswald Medium"/>
                <a:ea typeface="Oswald Medium"/>
                <a:cs typeface="Oswald Medium"/>
                <a:sym typeface="Oswald Medium"/>
              </a:rPr>
              <a:t> for </a:t>
            </a:r>
            <a:br>
              <a:rPr b="0" i="0" lang="en" sz="2100" u="none" cap="none" strike="noStrike">
                <a:solidFill>
                  <a:schemeClr val="lt1"/>
                </a:solidFill>
                <a:latin typeface="Oswald Medium"/>
                <a:ea typeface="Oswald Medium"/>
                <a:cs typeface="Oswald Medium"/>
                <a:sym typeface="Oswald Medium"/>
              </a:rPr>
            </a:br>
            <a:r>
              <a:rPr b="0" i="0" lang="en" sz="2100" u="none" cap="none" strike="noStrike">
                <a:solidFill>
                  <a:schemeClr val="lt1"/>
                </a:solidFill>
                <a:latin typeface="Oswald Medium"/>
                <a:ea typeface="Oswald Medium"/>
                <a:cs typeface="Oswald Medium"/>
                <a:sym typeface="Oswald Medium"/>
              </a:rPr>
              <a:t>students, parents, and schools </a:t>
            </a:r>
            <a:endParaRPr b="0" i="0" sz="2100" u="none" cap="none" strike="noStrike">
              <a:solidFill>
                <a:schemeClr val="lt1"/>
              </a:solidFill>
              <a:latin typeface="Oswald Medium"/>
              <a:ea typeface="Oswald Medium"/>
              <a:cs typeface="Oswald Medium"/>
              <a:sym typeface="Oswald Medium"/>
            </a:endParaRPr>
          </a:p>
        </p:txBody>
      </p:sp>
      <p:sp>
        <p:nvSpPr>
          <p:cNvPr id="985" name="Google Shape;985;p10"/>
          <p:cNvSpPr/>
          <p:nvPr/>
        </p:nvSpPr>
        <p:spPr>
          <a:xfrm>
            <a:off x="354650" y="3588347"/>
            <a:ext cx="5572800" cy="888300"/>
          </a:xfrm>
          <a:prstGeom prst="roundRect">
            <a:avLst>
              <a:gd fmla="val 16667" name="adj"/>
            </a:avLst>
          </a:prstGeom>
          <a:gradFill>
            <a:gsLst>
              <a:gs pos="0">
                <a:srgbClr val="95ABD9"/>
              </a:gs>
              <a:gs pos="100000">
                <a:srgbClr val="4465A9"/>
              </a:gs>
            </a:gsLst>
            <a:lin ang="5400700" scaled="0"/>
          </a:gradFill>
          <a:ln cap="flat" cmpd="sng" w="28575">
            <a:solidFill>
              <a:srgbClr val="4465A9"/>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Oswald Medium"/>
                <a:ea typeface="Oswald Medium"/>
                <a:cs typeface="Oswald Medium"/>
                <a:sym typeface="Oswald Medium"/>
              </a:rPr>
              <a:t>Increase access to work-based </a:t>
            </a:r>
            <a:br>
              <a:rPr b="0" i="0" lang="en" sz="2100" u="none" cap="none" strike="noStrike">
                <a:solidFill>
                  <a:schemeClr val="lt1"/>
                </a:solidFill>
                <a:latin typeface="Oswald Medium"/>
                <a:ea typeface="Oswald Medium"/>
                <a:cs typeface="Oswald Medium"/>
                <a:sym typeface="Oswald Medium"/>
              </a:rPr>
            </a:br>
            <a:r>
              <a:rPr b="0" i="0" lang="en" sz="2100" u="none" cap="none" strike="noStrike">
                <a:solidFill>
                  <a:schemeClr val="lt1"/>
                </a:solidFill>
                <a:latin typeface="Oswald Medium"/>
                <a:ea typeface="Oswald Medium"/>
                <a:cs typeface="Oswald Medium"/>
                <a:sym typeface="Oswald Medium"/>
              </a:rPr>
              <a:t>learning and credentials of value</a:t>
            </a:r>
            <a:endParaRPr b="0" i="0" sz="2100" u="none" cap="none" strike="noStrike">
              <a:solidFill>
                <a:schemeClr val="lt1"/>
              </a:solidFill>
              <a:latin typeface="Oswald Medium"/>
              <a:ea typeface="Oswald Medium"/>
              <a:cs typeface="Oswald Medium"/>
              <a:sym typeface="Oswald Medium"/>
            </a:endParaRPr>
          </a:p>
        </p:txBody>
      </p:sp>
      <p:sp>
        <p:nvSpPr>
          <p:cNvPr id="986" name="Google Shape;986;p10"/>
          <p:cNvSpPr/>
          <p:nvPr/>
        </p:nvSpPr>
        <p:spPr>
          <a:xfrm>
            <a:off x="216875" y="233250"/>
            <a:ext cx="70593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chemeClr val="lt1"/>
                </a:solidFill>
                <a:latin typeface="Bebas Neue"/>
                <a:ea typeface="Bebas Neue"/>
                <a:cs typeface="Bebas Neue"/>
                <a:sym typeface="Bebas Neue"/>
              </a:rPr>
              <a:t>Remembering our </a:t>
            </a:r>
            <a:r>
              <a:rPr b="0" i="0" lang="en" sz="2800" u="none" cap="none" strike="noStrike">
                <a:solidFill>
                  <a:srgbClr val="FEEFA8"/>
                </a:solidFill>
                <a:latin typeface="Bebas Neue"/>
                <a:ea typeface="Bebas Neue"/>
                <a:cs typeface="Bebas Neue"/>
                <a:sym typeface="Bebas Neue"/>
              </a:rPr>
              <a:t>Design Priorities</a:t>
            </a:r>
            <a:endParaRPr b="0" i="0" sz="28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0" name="Shape 990"/>
        <p:cNvGrpSpPr/>
        <p:nvPr/>
      </p:nvGrpSpPr>
      <p:grpSpPr>
        <a:xfrm>
          <a:off x="0" y="0"/>
          <a:ext cx="0" cy="0"/>
          <a:chOff x="0" y="0"/>
          <a:chExt cx="0" cy="0"/>
        </a:xfrm>
      </p:grpSpPr>
      <p:sp>
        <p:nvSpPr>
          <p:cNvPr id="991" name="Google Shape;991;p11"/>
          <p:cNvSpPr/>
          <p:nvPr/>
        </p:nvSpPr>
        <p:spPr>
          <a:xfrm>
            <a:off x="568500" y="3558175"/>
            <a:ext cx="5422200" cy="918300"/>
          </a:xfrm>
          <a:prstGeom prst="rect">
            <a:avLst/>
          </a:prstGeom>
          <a:gradFill>
            <a:gsLst>
              <a:gs pos="0">
                <a:srgbClr val="FFFFFF">
                  <a:alpha val="53333"/>
                </a:srgbClr>
              </a:gs>
              <a:gs pos="100000">
                <a:srgbClr val="FEF5CC">
                  <a:alpha val="53333"/>
                </a:srgbClr>
              </a:gs>
            </a:gsLst>
            <a:lin ang="5400700" scaled="0"/>
          </a:gradFill>
          <a:ln>
            <a:noFill/>
          </a:ln>
          <a:effectLst>
            <a:outerShdw blurRad="57150" rotWithShape="0" algn="bl" dir="5400000" dist="19050">
              <a:srgbClr val="000000">
                <a:alpha val="49803"/>
              </a:srgbClr>
            </a:outerShdw>
          </a:effectLst>
        </p:spPr>
        <p:txBody>
          <a:bodyPr anchorCtr="0" anchor="ctr" bIns="0" lIns="91425" spcFirstLastPara="1" rIns="91425" wrap="square" tIns="0">
            <a:noAutofit/>
          </a:bodyPr>
          <a:lstStyle/>
          <a:p>
            <a:pPr indent="0" lvl="0" marL="0" marR="0" rtl="0" algn="ctr">
              <a:lnSpc>
                <a:spcPct val="100000"/>
              </a:lnSpc>
              <a:spcBef>
                <a:spcPts val="0"/>
              </a:spcBef>
              <a:spcAft>
                <a:spcPts val="0"/>
              </a:spcAft>
              <a:buClr>
                <a:srgbClr val="000000"/>
              </a:buClr>
              <a:buSzPts val="1500"/>
              <a:buFont typeface="Arial"/>
              <a:buNone/>
            </a:pPr>
            <a:r>
              <a:rPr b="0" i="1" lang="en" sz="1500" u="none" cap="none" strike="noStrike">
                <a:solidFill>
                  <a:schemeClr val="dk1"/>
                </a:solidFill>
                <a:latin typeface="Oswald Light"/>
                <a:ea typeface="Oswald Light"/>
                <a:cs typeface="Oswald Light"/>
                <a:sym typeface="Oswald Light"/>
              </a:rPr>
              <a:t>Note: The federally-required</a:t>
            </a:r>
            <a:r>
              <a:rPr b="1" i="1" lang="en" sz="1500" u="none" cap="none" strike="noStrike">
                <a:solidFill>
                  <a:schemeClr val="dk1"/>
                </a:solidFill>
                <a:latin typeface="Oswald"/>
                <a:ea typeface="Oswald"/>
                <a:cs typeface="Oswald"/>
                <a:sym typeface="Oswald"/>
              </a:rPr>
              <a:t> alternate diploma</a:t>
            </a:r>
            <a:r>
              <a:rPr b="0" i="1" lang="en" sz="1500" u="none" cap="none" strike="noStrike">
                <a:solidFill>
                  <a:schemeClr val="dk1"/>
                </a:solidFill>
                <a:latin typeface="Oswald Light"/>
                <a:ea typeface="Oswald Light"/>
                <a:cs typeface="Oswald Light"/>
                <a:sym typeface="Oswald Light"/>
              </a:rPr>
              <a:t> for students in </a:t>
            </a:r>
            <a:br>
              <a:rPr b="0" i="1" lang="en" sz="1500" u="none" cap="none" strike="noStrike">
                <a:solidFill>
                  <a:schemeClr val="dk1"/>
                </a:solidFill>
                <a:latin typeface="Oswald Light"/>
                <a:ea typeface="Oswald Light"/>
                <a:cs typeface="Oswald Light"/>
                <a:sym typeface="Oswald Light"/>
              </a:rPr>
            </a:br>
            <a:r>
              <a:rPr b="0" i="1" lang="en" sz="1500" u="none" cap="none" strike="noStrike">
                <a:solidFill>
                  <a:schemeClr val="dk1"/>
                </a:solidFill>
                <a:latin typeface="Oswald Light"/>
                <a:ea typeface="Oswald Light"/>
                <a:cs typeface="Oswald Light"/>
                <a:sym typeface="Oswald Light"/>
              </a:rPr>
              <a:t>special education with a significant cognitive disability is still available.</a:t>
            </a:r>
            <a:endParaRPr b="0" i="1" sz="2200" u="none" cap="none" strike="noStrike">
              <a:solidFill>
                <a:schemeClr val="dk2"/>
              </a:solidFill>
              <a:latin typeface="Oswald"/>
              <a:ea typeface="Oswald"/>
              <a:cs typeface="Oswald"/>
              <a:sym typeface="Oswald"/>
            </a:endParaRPr>
          </a:p>
        </p:txBody>
      </p:sp>
      <p:sp>
        <p:nvSpPr>
          <p:cNvPr id="992" name="Google Shape;992;p11"/>
          <p:cNvSpPr/>
          <p:nvPr/>
        </p:nvSpPr>
        <p:spPr>
          <a:xfrm>
            <a:off x="266550" y="1157225"/>
            <a:ext cx="6026100" cy="2442600"/>
          </a:xfrm>
          <a:prstGeom prst="roundRect">
            <a:avLst>
              <a:gd fmla="val 16667" name="adj"/>
            </a:avLst>
          </a:prstGeom>
          <a:gradFill>
            <a:gsLst>
              <a:gs pos="0">
                <a:srgbClr val="95ABD9"/>
              </a:gs>
              <a:gs pos="100000">
                <a:srgbClr val="4465A9"/>
              </a:gs>
            </a:gsLst>
            <a:lin ang="5400700" scaled="0"/>
          </a:gradFill>
          <a:ln cap="flat" cmpd="sng" w="19050">
            <a:solidFill>
              <a:srgbClr val="617EBA"/>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F3F3F3"/>
                </a:solidFill>
                <a:latin typeface="Oswald"/>
                <a:ea typeface="Oswald"/>
                <a:cs typeface="Oswald"/>
                <a:sym typeface="Oswald"/>
              </a:rPr>
              <a:t>The final proposal maintains:</a:t>
            </a:r>
            <a:br>
              <a:rPr b="0" i="0" lang="en" sz="1900" u="none" cap="none" strike="noStrike">
                <a:solidFill>
                  <a:srgbClr val="F3F3F3"/>
                </a:solidFill>
                <a:latin typeface="Oswald"/>
                <a:ea typeface="Oswald"/>
                <a:cs typeface="Oswald"/>
                <a:sym typeface="Oswald"/>
              </a:rPr>
            </a:br>
            <a:endParaRPr b="0" i="0" sz="1200" u="none" cap="none" strike="noStrike">
              <a:solidFill>
                <a:srgbClr val="F3F3F3"/>
              </a:solidFill>
              <a:latin typeface="Oswald"/>
              <a:ea typeface="Oswald"/>
              <a:cs typeface="Oswald"/>
              <a:sym typeface="Oswald"/>
            </a:endParaRPr>
          </a:p>
          <a:p>
            <a:pPr indent="-349250" lvl="0" marL="457200" marR="0" rtl="0" algn="l">
              <a:lnSpc>
                <a:spcPct val="100000"/>
              </a:lnSpc>
              <a:spcBef>
                <a:spcPts val="0"/>
              </a:spcBef>
              <a:spcAft>
                <a:spcPts val="0"/>
              </a:spcAft>
              <a:buClr>
                <a:srgbClr val="F3F3F3"/>
              </a:buClr>
              <a:buSzPts val="1900"/>
              <a:buFont typeface="Oswald"/>
              <a:buChar char="●"/>
            </a:pPr>
            <a:r>
              <a:rPr b="1" i="0" lang="en" sz="1900" u="none" cap="none" strike="noStrike">
                <a:solidFill>
                  <a:srgbClr val="F3F3F3"/>
                </a:solidFill>
                <a:latin typeface="Oswald"/>
                <a:ea typeface="Oswald"/>
                <a:cs typeface="Oswald"/>
                <a:sym typeface="Oswald"/>
              </a:rPr>
              <a:t>One base diploma</a:t>
            </a:r>
            <a:endParaRPr b="0" i="0" sz="1900" u="none" cap="none" strike="noStrike">
              <a:solidFill>
                <a:srgbClr val="F3F3F3"/>
              </a:solidFill>
              <a:latin typeface="Oswald"/>
              <a:ea typeface="Oswald"/>
              <a:cs typeface="Oswald"/>
              <a:sym typeface="Oswald"/>
            </a:endParaRPr>
          </a:p>
          <a:p>
            <a:pPr indent="-349250" lvl="1" marL="1371600" marR="0" rtl="0" algn="l">
              <a:lnSpc>
                <a:spcPct val="100000"/>
              </a:lnSpc>
              <a:spcBef>
                <a:spcPts val="0"/>
              </a:spcBef>
              <a:spcAft>
                <a:spcPts val="0"/>
              </a:spcAft>
              <a:buClr>
                <a:srgbClr val="F3F3F3"/>
              </a:buClr>
              <a:buSzPts val="1900"/>
              <a:buFont typeface="Oswald"/>
              <a:buChar char="○"/>
            </a:pPr>
            <a:r>
              <a:rPr b="0" i="0" lang="en" sz="1900" u="none" cap="none" strike="noStrike">
                <a:solidFill>
                  <a:srgbClr val="F3F3F3"/>
                </a:solidFill>
                <a:latin typeface="Oswald"/>
                <a:ea typeface="Oswald"/>
                <a:cs typeface="Oswald"/>
                <a:sym typeface="Oswald"/>
              </a:rPr>
              <a:t>Minimum, flexible requirements for all students</a:t>
            </a:r>
            <a:br>
              <a:rPr b="0" i="0" lang="en" sz="1900" u="none" cap="none" strike="noStrike">
                <a:solidFill>
                  <a:srgbClr val="F3F3F3"/>
                </a:solidFill>
                <a:latin typeface="Oswald"/>
                <a:ea typeface="Oswald"/>
                <a:cs typeface="Oswald"/>
                <a:sym typeface="Oswald"/>
              </a:rPr>
            </a:br>
            <a:endParaRPr b="0" i="0" sz="1300" u="none" cap="none" strike="noStrike">
              <a:solidFill>
                <a:srgbClr val="F3F3F3"/>
              </a:solidFill>
              <a:latin typeface="Oswald"/>
              <a:ea typeface="Oswald"/>
              <a:cs typeface="Oswald"/>
              <a:sym typeface="Oswald"/>
            </a:endParaRPr>
          </a:p>
          <a:p>
            <a:pPr indent="-349250" lvl="0" marL="457200" marR="0" rtl="0" algn="l">
              <a:lnSpc>
                <a:spcPct val="100000"/>
              </a:lnSpc>
              <a:spcBef>
                <a:spcPts val="0"/>
              </a:spcBef>
              <a:spcAft>
                <a:spcPts val="0"/>
              </a:spcAft>
              <a:buClr>
                <a:srgbClr val="F3F3F3"/>
              </a:buClr>
              <a:buSzPts val="1900"/>
              <a:buFont typeface="Oswald"/>
              <a:buChar char="●"/>
            </a:pPr>
            <a:r>
              <a:rPr b="0" i="0" lang="en" sz="1900" u="none" cap="none" strike="noStrike">
                <a:solidFill>
                  <a:srgbClr val="F3F3F3"/>
                </a:solidFill>
                <a:latin typeface="Oswald"/>
                <a:ea typeface="Oswald"/>
                <a:cs typeface="Oswald"/>
                <a:sym typeface="Oswald"/>
              </a:rPr>
              <a:t>Opportunities for students to earn </a:t>
            </a:r>
            <a:r>
              <a:rPr b="1" i="0" lang="en" sz="1900" u="none" cap="none" strike="noStrike">
                <a:solidFill>
                  <a:srgbClr val="F3F3F3"/>
                </a:solidFill>
                <a:latin typeface="Oswald"/>
                <a:ea typeface="Oswald"/>
                <a:cs typeface="Oswald"/>
                <a:sym typeface="Oswald"/>
              </a:rPr>
              <a:t>readiness seals </a:t>
            </a:r>
            <a:endParaRPr b="1" i="0" sz="1900" u="none" cap="none" strike="noStrike">
              <a:solidFill>
                <a:srgbClr val="F3F3F3"/>
              </a:solidFill>
              <a:latin typeface="Oswald"/>
              <a:ea typeface="Oswald"/>
              <a:cs typeface="Oswald"/>
              <a:sym typeface="Oswald"/>
            </a:endParaRPr>
          </a:p>
          <a:p>
            <a:pPr indent="-349250" lvl="1" marL="1371600" marR="0" rtl="0" algn="l">
              <a:lnSpc>
                <a:spcPct val="100000"/>
              </a:lnSpc>
              <a:spcBef>
                <a:spcPts val="0"/>
              </a:spcBef>
              <a:spcAft>
                <a:spcPts val="0"/>
              </a:spcAft>
              <a:buClr>
                <a:srgbClr val="F3F3F3"/>
              </a:buClr>
              <a:buSzPts val="1900"/>
              <a:buFont typeface="Oswald"/>
              <a:buChar char="○"/>
            </a:pPr>
            <a:r>
              <a:rPr b="0" i="0" lang="en" sz="1900" u="none" cap="none" strike="noStrike">
                <a:solidFill>
                  <a:srgbClr val="F3F3F3"/>
                </a:solidFill>
                <a:latin typeface="Oswald"/>
                <a:ea typeface="Oswald"/>
                <a:cs typeface="Oswald"/>
                <a:sym typeface="Oswald"/>
              </a:rPr>
              <a:t>Aligned with their unique path</a:t>
            </a:r>
            <a:endParaRPr b="0" i="0" sz="3300" u="none" cap="none" strike="noStrike">
              <a:solidFill>
                <a:srgbClr val="F3F3F3"/>
              </a:solidFill>
              <a:latin typeface="Oswald Medium"/>
              <a:ea typeface="Oswald Medium"/>
              <a:cs typeface="Oswald Medium"/>
              <a:sym typeface="Oswald Medium"/>
            </a:endParaRPr>
          </a:p>
        </p:txBody>
      </p:sp>
      <p:pic>
        <p:nvPicPr>
          <p:cNvPr id="993" name="Google Shape;993;p11"/>
          <p:cNvPicPr preferRelativeResize="0"/>
          <p:nvPr/>
        </p:nvPicPr>
        <p:blipFill rotWithShape="1">
          <a:blip r:embed="rId4">
            <a:alphaModFix/>
          </a:blip>
          <a:srcRect b="0" l="0" r="0" t="0"/>
          <a:stretch/>
        </p:blipFill>
        <p:spPr>
          <a:xfrm>
            <a:off x="5272425" y="2036888"/>
            <a:ext cx="3141374" cy="1767026"/>
          </a:xfrm>
          <a:prstGeom prst="rect">
            <a:avLst/>
          </a:prstGeom>
          <a:noFill/>
          <a:ln>
            <a:noFill/>
          </a:ln>
          <a:effectLst>
            <a:outerShdw blurRad="57150" rotWithShape="0" algn="bl" dir="5400000" dist="19050">
              <a:srgbClr val="000000">
                <a:alpha val="49803"/>
              </a:srgbClr>
            </a:outerShdw>
          </a:effectLst>
        </p:spPr>
      </p:pic>
      <p:sp>
        <p:nvSpPr>
          <p:cNvPr id="994" name="Google Shape;994;p11"/>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995" name="Google Shape;995;p11"/>
          <p:cNvSpPr/>
          <p:nvPr/>
        </p:nvSpPr>
        <p:spPr>
          <a:xfrm>
            <a:off x="216875" y="233250"/>
            <a:ext cx="70593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rgbClr val="FEEFA8"/>
                </a:solidFill>
                <a:latin typeface="Bebas Neue"/>
                <a:ea typeface="Bebas Neue"/>
                <a:cs typeface="Bebas Neue"/>
                <a:sym typeface="Bebas Neue"/>
              </a:rPr>
              <a:t>Final Draft</a:t>
            </a:r>
            <a:r>
              <a:rPr b="0" i="0" lang="en" sz="2800" u="none" cap="none" strike="noStrike">
                <a:solidFill>
                  <a:schemeClr val="lt1"/>
                </a:solidFill>
                <a:latin typeface="Bebas Neue"/>
                <a:ea typeface="Bebas Neue"/>
                <a:cs typeface="Bebas Neue"/>
                <a:sym typeface="Bebas Neue"/>
              </a:rPr>
              <a:t> of the diploma rule: overview</a:t>
            </a:r>
            <a:endParaRPr b="0" i="0" sz="28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9" name="Shape 999"/>
        <p:cNvGrpSpPr/>
        <p:nvPr/>
      </p:nvGrpSpPr>
      <p:grpSpPr>
        <a:xfrm>
          <a:off x="0" y="0"/>
          <a:ext cx="0" cy="0"/>
          <a:chOff x="0" y="0"/>
          <a:chExt cx="0" cy="0"/>
        </a:xfrm>
      </p:grpSpPr>
      <p:pic>
        <p:nvPicPr>
          <p:cNvPr id="1000" name="Google Shape;1000;p12">
            <a:hlinkClick r:id="rId4"/>
          </p:cNvPr>
          <p:cNvPicPr preferRelativeResize="0"/>
          <p:nvPr/>
        </p:nvPicPr>
        <p:blipFill rotWithShape="1">
          <a:blip r:embed="rId5">
            <a:alphaModFix/>
          </a:blip>
          <a:srcRect b="0" l="0" r="0" t="0"/>
          <a:stretch/>
        </p:blipFill>
        <p:spPr>
          <a:xfrm>
            <a:off x="988750" y="100125"/>
            <a:ext cx="3737708" cy="4838702"/>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3"/>
              </a:srgbClr>
            </a:outerShdw>
          </a:effectLst>
        </p:spPr>
      </p:pic>
      <p:pic>
        <p:nvPicPr>
          <p:cNvPr id="1001" name="Google Shape;1001;p12">
            <a:hlinkClick r:id="rId6"/>
          </p:cNvPr>
          <p:cNvPicPr preferRelativeResize="0"/>
          <p:nvPr/>
        </p:nvPicPr>
        <p:blipFill rotWithShape="1">
          <a:blip r:embed="rId7">
            <a:alphaModFix/>
          </a:blip>
          <a:srcRect b="0" l="0" r="0" t="0"/>
          <a:stretch/>
        </p:blipFill>
        <p:spPr>
          <a:xfrm>
            <a:off x="4878858" y="100125"/>
            <a:ext cx="3737708" cy="4838702"/>
          </a:xfrm>
          <a:prstGeom prst="rect">
            <a:avLst/>
          </a:prstGeom>
          <a:noFill/>
          <a:ln cap="flat" cmpd="sng" w="19050">
            <a:solidFill>
              <a:schemeClr val="dk2"/>
            </a:solidFill>
            <a:prstDash val="solid"/>
            <a:round/>
            <a:headEnd len="sm" w="sm" type="none"/>
            <a:tailEnd len="sm" w="sm" type="none"/>
          </a:ln>
          <a:effectLst>
            <a:outerShdw blurRad="57150" rotWithShape="0" algn="bl" dir="5400000" dist="19050">
              <a:srgbClr val="000000">
                <a:alpha val="49803"/>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5" name="Shape 1005"/>
        <p:cNvGrpSpPr/>
        <p:nvPr/>
      </p:nvGrpSpPr>
      <p:grpSpPr>
        <a:xfrm>
          <a:off x="0" y="0"/>
          <a:ext cx="0" cy="0"/>
          <a:chOff x="0" y="0"/>
          <a:chExt cx="0" cy="0"/>
        </a:xfrm>
      </p:grpSpPr>
      <p:pic>
        <p:nvPicPr>
          <p:cNvPr id="1006" name="Google Shape;1006;p13"/>
          <p:cNvPicPr preferRelativeResize="0"/>
          <p:nvPr/>
        </p:nvPicPr>
        <p:blipFill rotWithShape="1">
          <a:blip r:embed="rId4">
            <a:alphaModFix/>
          </a:blip>
          <a:srcRect b="1323" l="0" r="0" t="1314"/>
          <a:stretch/>
        </p:blipFill>
        <p:spPr>
          <a:xfrm>
            <a:off x="208559" y="108250"/>
            <a:ext cx="3690327" cy="4651525"/>
          </a:xfrm>
          <a:prstGeom prst="rect">
            <a:avLst/>
          </a:prstGeom>
          <a:noFill/>
          <a:ln cap="flat" cmpd="sng" w="19050">
            <a:solidFill>
              <a:srgbClr val="466EC6"/>
            </a:solidFill>
            <a:prstDash val="solid"/>
            <a:round/>
            <a:headEnd len="sm" w="sm" type="none"/>
            <a:tailEnd len="sm" w="sm" type="none"/>
          </a:ln>
        </p:spPr>
      </p:pic>
      <p:sp>
        <p:nvSpPr>
          <p:cNvPr id="1007" name="Google Shape;1007;p13"/>
          <p:cNvSpPr/>
          <p:nvPr/>
        </p:nvSpPr>
        <p:spPr>
          <a:xfrm>
            <a:off x="282700" y="322400"/>
            <a:ext cx="3549600" cy="198300"/>
          </a:xfrm>
          <a:prstGeom prst="rect">
            <a:avLst/>
          </a:prstGeom>
          <a:noFill/>
          <a:ln cap="flat" cmpd="sng" w="2857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sp>
        <p:nvSpPr>
          <p:cNvPr id="1008" name="Google Shape;1008;p13"/>
          <p:cNvSpPr/>
          <p:nvPr/>
        </p:nvSpPr>
        <p:spPr>
          <a:xfrm>
            <a:off x="510700" y="795963"/>
            <a:ext cx="401100" cy="296400"/>
          </a:xfrm>
          <a:prstGeom prst="triangle">
            <a:avLst>
              <a:gd fmla="val 50000" name="adj"/>
            </a:avLst>
          </a:prstGeom>
          <a:solidFill>
            <a:schemeClr val="dk2"/>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sp>
        <p:nvSpPr>
          <p:cNvPr id="1009" name="Google Shape;1009;p13"/>
          <p:cNvSpPr txBox="1"/>
          <p:nvPr/>
        </p:nvSpPr>
        <p:spPr>
          <a:xfrm>
            <a:off x="282700" y="1155100"/>
            <a:ext cx="3690300" cy="1559700"/>
          </a:xfrm>
          <a:prstGeom prst="rect">
            <a:avLst/>
          </a:prstGeom>
          <a:solidFill>
            <a:srgbClr val="8AC0FF"/>
          </a:solidFill>
          <a:ln cap="flat" cmpd="sng" w="152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chemeClr val="dk2"/>
                </a:solidFill>
                <a:latin typeface="Oswald"/>
                <a:ea typeface="Oswald"/>
                <a:cs typeface="Oswald"/>
                <a:sym typeface="Oswald"/>
              </a:rPr>
              <a:t> Readiness seals are designed to be</a:t>
            </a:r>
            <a:endParaRPr b="0" i="0" sz="1900" u="none" cap="none" strike="noStrike">
              <a:solidFill>
                <a:schemeClr val="dk2"/>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chemeClr val="dk2"/>
                </a:solidFill>
                <a:latin typeface="Oswald"/>
                <a:ea typeface="Oswald"/>
                <a:cs typeface="Oswald"/>
                <a:sym typeface="Oswald"/>
              </a:rPr>
              <a:t> permeable, allowing students to update</a:t>
            </a:r>
            <a:endParaRPr b="0" i="0" sz="1900" u="none" cap="none" strike="noStrike">
              <a:solidFill>
                <a:schemeClr val="dk2"/>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chemeClr val="dk2"/>
                </a:solidFill>
                <a:latin typeface="Oswald"/>
                <a:ea typeface="Oswald"/>
                <a:cs typeface="Oswald"/>
                <a:sym typeface="Oswald"/>
              </a:rPr>
              <a:t> their graduation plan and pivot, if their</a:t>
            </a:r>
            <a:endParaRPr b="0" i="0" sz="1900" u="none" cap="none" strike="noStrike">
              <a:solidFill>
                <a:schemeClr val="dk2"/>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900"/>
              <a:buFont typeface="Arial"/>
              <a:buNone/>
            </a:pPr>
            <a:r>
              <a:rPr b="0" i="0" lang="en" sz="1900" u="none" cap="none" strike="noStrike">
                <a:solidFill>
                  <a:schemeClr val="dk2"/>
                </a:solidFill>
                <a:latin typeface="Oswald"/>
                <a:ea typeface="Oswald"/>
                <a:cs typeface="Oswald"/>
                <a:sym typeface="Oswald"/>
              </a:rPr>
              <a:t> original interests and goals change.</a:t>
            </a:r>
            <a:endParaRPr b="0" i="0" sz="1700" u="none" cap="none" strike="noStrike">
              <a:solidFill>
                <a:schemeClr val="dk2"/>
              </a:solidFill>
              <a:latin typeface="Oswald"/>
              <a:ea typeface="Oswald"/>
              <a:cs typeface="Oswald"/>
              <a:sym typeface="Oswald"/>
            </a:endParaRPr>
          </a:p>
        </p:txBody>
      </p:sp>
      <p:sp>
        <p:nvSpPr>
          <p:cNvPr id="1010" name="Google Shape;1010;p13"/>
          <p:cNvSpPr/>
          <p:nvPr/>
        </p:nvSpPr>
        <p:spPr>
          <a:xfrm>
            <a:off x="4216850" y="1143225"/>
            <a:ext cx="4645500" cy="1847700"/>
          </a:xfrm>
          <a:prstGeom prst="snip1Rect">
            <a:avLst>
              <a:gd fmla="val 16667" name="adj"/>
            </a:avLst>
          </a:prstGeom>
          <a:gradFill>
            <a:gsLst>
              <a:gs pos="0">
                <a:srgbClr val="738BBD"/>
              </a:gs>
              <a:gs pos="100000">
                <a:srgbClr val="4465A9"/>
              </a:gs>
            </a:gsLst>
            <a:lin ang="5400700" scaled="0"/>
          </a:gradFill>
          <a:ln cap="flat" cmpd="sng" w="9525">
            <a:solidFill>
              <a:srgbClr val="466EC6"/>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Feedback: </a:t>
            </a:r>
            <a:r>
              <a:rPr b="0" i="0" lang="en" sz="1800" u="none" cap="none" strike="noStrike">
                <a:solidFill>
                  <a:srgbClr val="FFFFFF"/>
                </a:solidFill>
                <a:latin typeface="Oswald Light"/>
                <a:ea typeface="Oswald Light"/>
                <a:cs typeface="Oswald Light"/>
                <a:sym typeface="Oswald Light"/>
              </a:rPr>
              <a:t>Throughout their high school journey, a student’s unique goals may change, particularly as they gain more experiences and understand the range of opportunities that exist for their future. Seals should maximize permeability between pathway options.</a:t>
            </a:r>
            <a:endParaRPr b="0" i="0" sz="1800" u="none" cap="none" strike="noStrike">
              <a:solidFill>
                <a:srgbClr val="FFFFFF"/>
              </a:solidFill>
              <a:latin typeface="Oswald Light"/>
              <a:ea typeface="Oswald Light"/>
              <a:cs typeface="Oswald Light"/>
              <a:sym typeface="Oswald Light"/>
            </a:endParaRPr>
          </a:p>
        </p:txBody>
      </p:sp>
      <p:sp>
        <p:nvSpPr>
          <p:cNvPr id="1011" name="Google Shape;1011;p13"/>
          <p:cNvSpPr/>
          <p:nvPr/>
        </p:nvSpPr>
        <p:spPr>
          <a:xfrm>
            <a:off x="4216850" y="3115800"/>
            <a:ext cx="4645500" cy="1638600"/>
          </a:xfrm>
          <a:prstGeom prst="snip1Rect">
            <a:avLst>
              <a:gd fmla="val 16667" name="adj"/>
            </a:avLst>
          </a:prstGeom>
          <a:gradFill>
            <a:gsLst>
              <a:gs pos="0">
                <a:srgbClr val="424E88"/>
              </a:gs>
              <a:gs pos="100000">
                <a:srgbClr val="1A1D2D"/>
              </a:gs>
            </a:gsLst>
            <a:lin ang="5400012" scaled="0"/>
          </a:gradFill>
          <a:ln cap="flat" cmpd="sng" w="9525">
            <a:solidFill>
              <a:srgbClr val="2C345B"/>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Solution: </a:t>
            </a:r>
            <a:r>
              <a:rPr b="0" i="0" lang="en" sz="1800" u="none" cap="none" strike="noStrike">
                <a:solidFill>
                  <a:srgbClr val="FFFFFF"/>
                </a:solidFill>
                <a:latin typeface="Oswald Light"/>
                <a:ea typeface="Oswald Light"/>
                <a:cs typeface="Oswald Light"/>
                <a:sym typeface="Oswald Light"/>
              </a:rPr>
              <a:t>In addition to the intentional permeability built in to each seal, the diploma rule also explicitly clarifies that </a:t>
            </a:r>
            <a:r>
              <a:rPr b="0" i="0" lang="en" sz="1800" u="sng" cap="none" strike="noStrike">
                <a:solidFill>
                  <a:srgbClr val="FFFFFF"/>
                </a:solidFill>
                <a:latin typeface="Oswald Light"/>
                <a:ea typeface="Oswald Light"/>
                <a:cs typeface="Oswald Light"/>
                <a:sym typeface="Oswald Light"/>
              </a:rPr>
              <a:t>students should update their graduation plan throughout their high school journey</a:t>
            </a:r>
            <a:r>
              <a:rPr b="0" i="0" lang="en" sz="1800" u="none" cap="none" strike="noStrike">
                <a:solidFill>
                  <a:srgbClr val="FFFFFF"/>
                </a:solidFill>
                <a:latin typeface="Oswald Light"/>
                <a:ea typeface="Oswald Light"/>
                <a:cs typeface="Oswald Light"/>
                <a:sym typeface="Oswald Light"/>
              </a:rPr>
              <a:t>, as needed.</a:t>
            </a:r>
            <a:endParaRPr b="0" i="0" sz="1800" u="none" cap="none" strike="noStrike">
              <a:solidFill>
                <a:srgbClr val="FFFFFF"/>
              </a:solidFill>
              <a:latin typeface="Oswald Light"/>
              <a:ea typeface="Oswald Light"/>
              <a:cs typeface="Oswald Light"/>
              <a:sym typeface="Oswald Light"/>
            </a:endParaRPr>
          </a:p>
        </p:txBody>
      </p:sp>
      <p:sp>
        <p:nvSpPr>
          <p:cNvPr id="1012" name="Google Shape;1012;p13"/>
          <p:cNvSpPr/>
          <p:nvPr/>
        </p:nvSpPr>
        <p:spPr>
          <a:xfrm>
            <a:off x="4077175" y="233250"/>
            <a:ext cx="47850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chemeClr val="lt1"/>
                </a:solidFill>
                <a:latin typeface="Bebas Neue"/>
                <a:ea typeface="Bebas Neue"/>
                <a:cs typeface="Bebas Neue"/>
                <a:sym typeface="Bebas Neue"/>
              </a:rPr>
              <a:t>PATHWAY </a:t>
            </a:r>
            <a:r>
              <a:rPr b="0" i="0" lang="en" sz="2800" u="none" cap="none" strike="noStrike">
                <a:solidFill>
                  <a:srgbClr val="FEEFA8"/>
                </a:solidFill>
                <a:latin typeface="Bebas Neue"/>
                <a:ea typeface="Bebas Neue"/>
                <a:cs typeface="Bebas Neue"/>
                <a:sym typeface="Bebas Neue"/>
              </a:rPr>
              <a:t>Permeability FOR STUDENTS</a:t>
            </a:r>
            <a:endParaRPr b="0" i="0" sz="2800" u="none" cap="none" strike="noStrike">
              <a:solidFill>
                <a:srgbClr val="FEEFA8"/>
              </a:solidFill>
              <a:latin typeface="Bebas Neue"/>
              <a:ea typeface="Bebas Neue"/>
              <a:cs typeface="Bebas Neue"/>
              <a:sym typeface="Bebas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6" name="Shape 1016"/>
        <p:cNvGrpSpPr/>
        <p:nvPr/>
      </p:nvGrpSpPr>
      <p:grpSpPr>
        <a:xfrm>
          <a:off x="0" y="0"/>
          <a:ext cx="0" cy="0"/>
          <a:chOff x="0" y="0"/>
          <a:chExt cx="0" cy="0"/>
        </a:xfrm>
      </p:grpSpPr>
      <p:pic>
        <p:nvPicPr>
          <p:cNvPr id="1017" name="Google Shape;1017;p14"/>
          <p:cNvPicPr preferRelativeResize="0"/>
          <p:nvPr/>
        </p:nvPicPr>
        <p:blipFill rotWithShape="1">
          <a:blip r:embed="rId4">
            <a:alphaModFix/>
          </a:blip>
          <a:srcRect b="1323" l="0" r="0" t="1314"/>
          <a:stretch/>
        </p:blipFill>
        <p:spPr>
          <a:xfrm>
            <a:off x="208559" y="108250"/>
            <a:ext cx="3690327" cy="4651525"/>
          </a:xfrm>
          <a:prstGeom prst="rect">
            <a:avLst/>
          </a:prstGeom>
          <a:noFill/>
          <a:ln cap="flat" cmpd="sng" w="19050">
            <a:solidFill>
              <a:srgbClr val="466EC6"/>
            </a:solidFill>
            <a:prstDash val="solid"/>
            <a:round/>
            <a:headEnd len="sm" w="sm" type="none"/>
            <a:tailEnd len="sm" w="sm" type="none"/>
          </a:ln>
        </p:spPr>
      </p:pic>
      <p:sp>
        <p:nvSpPr>
          <p:cNvPr id="1018" name="Google Shape;1018;p14"/>
          <p:cNvSpPr/>
          <p:nvPr/>
        </p:nvSpPr>
        <p:spPr>
          <a:xfrm>
            <a:off x="992900" y="2216300"/>
            <a:ext cx="941700" cy="871800"/>
          </a:xfrm>
          <a:prstGeom prst="rect">
            <a:avLst/>
          </a:prstGeom>
          <a:noFill/>
          <a:ln cap="flat" cmpd="sng" w="2857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sp>
        <p:nvSpPr>
          <p:cNvPr id="1019" name="Google Shape;1019;p14"/>
          <p:cNvSpPr/>
          <p:nvPr/>
        </p:nvSpPr>
        <p:spPr>
          <a:xfrm>
            <a:off x="1157375" y="2566988"/>
            <a:ext cx="401100" cy="296400"/>
          </a:xfrm>
          <a:prstGeom prst="triangle">
            <a:avLst>
              <a:gd fmla="val 50000" name="adj"/>
            </a:avLst>
          </a:prstGeom>
          <a:solidFill>
            <a:schemeClr val="dk2"/>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sp>
        <p:nvSpPr>
          <p:cNvPr id="1020" name="Google Shape;1020;p14"/>
          <p:cNvSpPr txBox="1"/>
          <p:nvPr/>
        </p:nvSpPr>
        <p:spPr>
          <a:xfrm>
            <a:off x="208575" y="2889775"/>
            <a:ext cx="3690300" cy="1559700"/>
          </a:xfrm>
          <a:prstGeom prst="rect">
            <a:avLst/>
          </a:prstGeom>
          <a:solidFill>
            <a:srgbClr val="8AC0FF"/>
          </a:solidFill>
          <a:ln cap="flat" cmpd="sng" w="15240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182880" lvl="0" marL="182880" marR="0" rtl="0" algn="l">
              <a:lnSpc>
                <a:spcPct val="100000"/>
              </a:lnSpc>
              <a:spcBef>
                <a:spcPts val="0"/>
              </a:spcBef>
              <a:spcAft>
                <a:spcPts val="0"/>
              </a:spcAft>
              <a:buClr>
                <a:schemeClr val="dk1"/>
              </a:buClr>
              <a:buSzPts val="900"/>
              <a:buFont typeface="Oswald"/>
              <a:buChar char="●"/>
            </a:pPr>
            <a:r>
              <a:rPr b="0" i="0" lang="en" sz="900" u="none" cap="none" strike="noStrike">
                <a:solidFill>
                  <a:schemeClr val="dk1"/>
                </a:solidFill>
                <a:latin typeface="Oswald"/>
                <a:ea typeface="Oswald"/>
                <a:cs typeface="Oswald"/>
                <a:sym typeface="Oswald"/>
              </a:rPr>
              <a:t>Complete one of the following:</a:t>
            </a:r>
            <a:endParaRPr b="0" i="0" sz="900" u="none" cap="none" strike="noStrike">
              <a:solidFill>
                <a:schemeClr val="dk1"/>
              </a:solidFill>
              <a:latin typeface="Oswald"/>
              <a:ea typeface="Oswald"/>
              <a:cs typeface="Oswald"/>
              <a:sym typeface="Oswald"/>
            </a:endParaRPr>
          </a:p>
          <a:p>
            <a:pPr indent="-285750" lvl="1" marL="548640" marR="0" rtl="0" algn="l">
              <a:lnSpc>
                <a:spcPct val="100000"/>
              </a:lnSpc>
              <a:spcBef>
                <a:spcPts val="0"/>
              </a:spcBef>
              <a:spcAft>
                <a:spcPts val="0"/>
              </a:spcAft>
              <a:buClr>
                <a:schemeClr val="dk1"/>
              </a:buClr>
              <a:buSzPts val="900"/>
              <a:buFont typeface="Oswald"/>
              <a:buChar char="○"/>
            </a:pPr>
            <a:r>
              <a:rPr b="0" i="0" lang="en" sz="900" u="none" cap="none" strike="noStrike">
                <a:solidFill>
                  <a:schemeClr val="dk1"/>
                </a:solidFill>
                <a:latin typeface="Oswald"/>
                <a:ea typeface="Oswald"/>
                <a:cs typeface="Oswald"/>
                <a:sym typeface="Oswald"/>
              </a:rPr>
              <a:t>Earn 4 credits in AP, IB, or Cambridge courses and take corresponding exams</a:t>
            </a:r>
            <a:endParaRPr b="0" i="0" sz="900" u="none" cap="none" strike="noStrike">
              <a:solidFill>
                <a:schemeClr val="dk1"/>
              </a:solidFill>
              <a:latin typeface="Oswald"/>
              <a:ea typeface="Oswald"/>
              <a:cs typeface="Oswald"/>
              <a:sym typeface="Oswald"/>
            </a:endParaRPr>
          </a:p>
          <a:p>
            <a:pPr indent="-285750" lvl="1" marL="548640" marR="0" rtl="0" algn="l">
              <a:lnSpc>
                <a:spcPct val="100000"/>
              </a:lnSpc>
              <a:spcBef>
                <a:spcPts val="0"/>
              </a:spcBef>
              <a:spcAft>
                <a:spcPts val="0"/>
              </a:spcAft>
              <a:buClr>
                <a:schemeClr val="dk1"/>
              </a:buClr>
              <a:buSzPts val="900"/>
              <a:buFont typeface="Oswald"/>
              <a:buChar char="○"/>
            </a:pPr>
            <a:r>
              <a:rPr b="0" i="0" lang="en" sz="900" u="none" cap="none" strike="noStrike">
                <a:solidFill>
                  <a:schemeClr val="dk1"/>
                </a:solidFill>
                <a:latin typeface="Oswald"/>
                <a:ea typeface="Oswald"/>
                <a:cs typeface="Oswald"/>
                <a:sym typeface="Oswald"/>
              </a:rPr>
              <a:t>Earn 6 college credits</a:t>
            </a:r>
            <a:endParaRPr b="0" i="0" sz="900" u="none" cap="none" strike="noStrike">
              <a:solidFill>
                <a:schemeClr val="dk1"/>
              </a:solidFill>
              <a:latin typeface="Oswald"/>
              <a:ea typeface="Oswald"/>
              <a:cs typeface="Oswald"/>
              <a:sym typeface="Oswald"/>
            </a:endParaRPr>
          </a:p>
          <a:p>
            <a:pPr indent="-285750" lvl="1" marL="548640" marR="0" rtl="0" algn="l">
              <a:lnSpc>
                <a:spcPct val="100000"/>
              </a:lnSpc>
              <a:spcBef>
                <a:spcPts val="0"/>
              </a:spcBef>
              <a:spcAft>
                <a:spcPts val="0"/>
              </a:spcAft>
              <a:buClr>
                <a:schemeClr val="dk1"/>
              </a:buClr>
              <a:buSzPts val="900"/>
              <a:buFont typeface="Oswald"/>
              <a:buChar char="○"/>
            </a:pPr>
            <a:r>
              <a:rPr b="0" i="0" lang="en" sz="900" u="none" cap="none" strike="noStrike">
                <a:solidFill>
                  <a:schemeClr val="dk1"/>
                </a:solidFill>
                <a:latin typeface="Oswald"/>
                <a:ea typeface="Oswald"/>
                <a:cs typeface="Oswald"/>
                <a:sym typeface="Oswald"/>
              </a:rPr>
              <a:t>Score a 1250 on the SAT or a 26 on the ACT</a:t>
            </a:r>
            <a:endParaRPr b="0" i="0" sz="900" u="none" cap="none" strike="noStrike">
              <a:solidFill>
                <a:schemeClr val="dk1"/>
              </a:solidFill>
              <a:latin typeface="Oswald"/>
              <a:ea typeface="Oswald"/>
              <a:cs typeface="Oswald"/>
              <a:sym typeface="Oswald"/>
            </a:endParaRPr>
          </a:p>
          <a:p>
            <a:pPr indent="-285750" lvl="1" marL="548640" marR="0" rtl="0" algn="l">
              <a:lnSpc>
                <a:spcPct val="100000"/>
              </a:lnSpc>
              <a:spcBef>
                <a:spcPts val="0"/>
              </a:spcBef>
              <a:spcAft>
                <a:spcPts val="0"/>
              </a:spcAft>
              <a:buClr>
                <a:schemeClr val="dk1"/>
              </a:buClr>
              <a:buSzPts val="900"/>
              <a:buFont typeface="Oswald"/>
              <a:buChar char="○"/>
            </a:pPr>
            <a:r>
              <a:rPr b="0" i="0" lang="en" sz="900" u="none" cap="none" strike="noStrike">
                <a:solidFill>
                  <a:schemeClr val="dk1"/>
                </a:solidFill>
                <a:latin typeface="Oswald"/>
                <a:ea typeface="Oswald"/>
                <a:cs typeface="Oswald"/>
                <a:sym typeface="Oswald"/>
              </a:rPr>
              <a:t>Complete two of the following: </a:t>
            </a:r>
            <a:endParaRPr b="0" i="0" sz="900" u="none" cap="none" strike="noStrike">
              <a:solidFill>
                <a:schemeClr val="dk1"/>
              </a:solidFill>
              <a:latin typeface="Oswald"/>
              <a:ea typeface="Oswald"/>
              <a:cs typeface="Oswald"/>
              <a:sym typeface="Oswald"/>
            </a:endParaRPr>
          </a:p>
          <a:p>
            <a:pPr indent="-285750" lvl="2" marL="914400" marR="0" rtl="0" algn="l">
              <a:lnSpc>
                <a:spcPct val="100000"/>
              </a:lnSpc>
              <a:spcBef>
                <a:spcPts val="0"/>
              </a:spcBef>
              <a:spcAft>
                <a:spcPts val="0"/>
              </a:spcAft>
              <a:buClr>
                <a:schemeClr val="dk1"/>
              </a:buClr>
              <a:buSzPts val="900"/>
              <a:buFont typeface="Oswald"/>
              <a:buChar char="■"/>
            </a:pPr>
            <a:r>
              <a:rPr b="0" i="0" lang="en" sz="900" u="none" cap="none" strike="noStrike">
                <a:solidFill>
                  <a:schemeClr val="dk1"/>
                </a:solidFill>
                <a:latin typeface="Oswald"/>
                <a:ea typeface="Oswald"/>
                <a:cs typeface="Oswald"/>
                <a:sym typeface="Oswald"/>
              </a:rPr>
              <a:t>At least 3 college credits</a:t>
            </a:r>
            <a:endParaRPr b="0" i="0" sz="900" u="none" cap="none" strike="noStrike">
              <a:solidFill>
                <a:schemeClr val="dk1"/>
              </a:solidFill>
              <a:latin typeface="Oswald"/>
              <a:ea typeface="Oswald"/>
              <a:cs typeface="Oswald"/>
              <a:sym typeface="Oswald"/>
            </a:endParaRPr>
          </a:p>
          <a:p>
            <a:pPr indent="-285750" lvl="2" marL="914400" marR="0" rtl="0" algn="l">
              <a:lnSpc>
                <a:spcPct val="100000"/>
              </a:lnSpc>
              <a:spcBef>
                <a:spcPts val="0"/>
              </a:spcBef>
              <a:spcAft>
                <a:spcPts val="0"/>
              </a:spcAft>
              <a:buClr>
                <a:schemeClr val="dk1"/>
              </a:buClr>
              <a:buSzPts val="900"/>
              <a:buFont typeface="Oswald"/>
              <a:buChar char="■"/>
            </a:pPr>
            <a:r>
              <a:rPr b="0" i="0" lang="en" sz="900" u="none" cap="none" strike="noStrike">
                <a:solidFill>
                  <a:schemeClr val="dk1"/>
                </a:solidFill>
                <a:latin typeface="Oswald"/>
                <a:ea typeface="Oswald"/>
                <a:cs typeface="Oswald"/>
                <a:sym typeface="Oswald"/>
              </a:rPr>
              <a:t>2 credits in AP courses and take corresponding exams</a:t>
            </a:r>
            <a:endParaRPr b="0" i="0" sz="900" u="none" cap="none" strike="noStrike">
              <a:solidFill>
                <a:schemeClr val="dk1"/>
              </a:solidFill>
              <a:latin typeface="Oswald"/>
              <a:ea typeface="Oswald"/>
              <a:cs typeface="Oswald"/>
              <a:sym typeface="Oswald"/>
            </a:endParaRPr>
          </a:p>
          <a:p>
            <a:pPr indent="-285750" lvl="2" marL="914400" marR="0" rtl="0" algn="l">
              <a:lnSpc>
                <a:spcPct val="100000"/>
              </a:lnSpc>
              <a:spcBef>
                <a:spcPts val="0"/>
              </a:spcBef>
              <a:spcAft>
                <a:spcPts val="0"/>
              </a:spcAft>
              <a:buClr>
                <a:schemeClr val="dk1"/>
              </a:buClr>
              <a:buSzPts val="900"/>
              <a:buFont typeface="Oswald"/>
              <a:buChar char="■"/>
            </a:pPr>
            <a:r>
              <a:rPr b="0" i="0" lang="en" sz="900" u="none" cap="none" strike="noStrike">
                <a:solidFill>
                  <a:schemeClr val="dk1"/>
                </a:solidFill>
                <a:latin typeface="Oswald"/>
                <a:ea typeface="Oswald"/>
                <a:cs typeface="Oswald"/>
                <a:sym typeface="Oswald"/>
              </a:rPr>
              <a:t>2 credits in IB courses and take corresponding exams</a:t>
            </a:r>
            <a:endParaRPr b="0" i="0" sz="900" u="none" cap="none" strike="noStrike">
              <a:solidFill>
                <a:schemeClr val="dk1"/>
              </a:solidFill>
              <a:latin typeface="Oswald"/>
              <a:ea typeface="Oswald"/>
              <a:cs typeface="Oswald"/>
              <a:sym typeface="Oswald"/>
            </a:endParaRPr>
          </a:p>
          <a:p>
            <a:pPr indent="-285750" lvl="2" marL="914400" marR="0" rtl="0" algn="l">
              <a:lnSpc>
                <a:spcPct val="100000"/>
              </a:lnSpc>
              <a:spcBef>
                <a:spcPts val="0"/>
              </a:spcBef>
              <a:spcAft>
                <a:spcPts val="0"/>
              </a:spcAft>
              <a:buClr>
                <a:schemeClr val="dk1"/>
              </a:buClr>
              <a:buSzPts val="900"/>
              <a:buFont typeface="Oswald"/>
              <a:buChar char="■"/>
            </a:pPr>
            <a:r>
              <a:rPr b="0" i="0" lang="en" sz="900" u="none" cap="none" strike="noStrike">
                <a:solidFill>
                  <a:schemeClr val="dk1"/>
                </a:solidFill>
                <a:latin typeface="Oswald"/>
                <a:ea typeface="Oswald"/>
                <a:cs typeface="Oswald"/>
                <a:sym typeface="Oswald"/>
              </a:rPr>
              <a:t>2 credits in Cambridge courses and take corresponding exams</a:t>
            </a:r>
            <a:endParaRPr b="0" i="0" sz="900" u="none" cap="none" strike="noStrike">
              <a:solidFill>
                <a:schemeClr val="dk1"/>
              </a:solidFill>
              <a:latin typeface="Oswald"/>
              <a:ea typeface="Oswald"/>
              <a:cs typeface="Oswald"/>
              <a:sym typeface="Oswald"/>
            </a:endParaRPr>
          </a:p>
        </p:txBody>
      </p:sp>
      <p:sp>
        <p:nvSpPr>
          <p:cNvPr id="1021" name="Google Shape;1021;p14"/>
          <p:cNvSpPr/>
          <p:nvPr/>
        </p:nvSpPr>
        <p:spPr>
          <a:xfrm>
            <a:off x="4224925" y="1038725"/>
            <a:ext cx="4742700" cy="1973100"/>
          </a:xfrm>
          <a:prstGeom prst="snip1Rect">
            <a:avLst>
              <a:gd fmla="val 16667" name="adj"/>
            </a:avLst>
          </a:prstGeom>
          <a:gradFill>
            <a:gsLst>
              <a:gs pos="0">
                <a:srgbClr val="738BBD"/>
              </a:gs>
              <a:gs pos="100000">
                <a:srgbClr val="4465A9"/>
              </a:gs>
            </a:gsLst>
            <a:lin ang="5400700" scaled="0"/>
          </a:gradFill>
          <a:ln cap="flat" cmpd="sng" w="9525">
            <a:solidFill>
              <a:srgbClr val="466EC6"/>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Oswald"/>
                <a:ea typeface="Oswald"/>
                <a:cs typeface="Oswald"/>
                <a:sym typeface="Oswald"/>
              </a:rPr>
              <a:t>Feedback: </a:t>
            </a:r>
            <a:r>
              <a:rPr b="0" i="0" lang="en" sz="1600" u="none" cap="none" strike="noStrike">
                <a:solidFill>
                  <a:srgbClr val="FFFFFF"/>
                </a:solidFill>
                <a:latin typeface="Oswald Light"/>
                <a:ea typeface="Oswald Light"/>
                <a:cs typeface="Oswald Light"/>
                <a:sym typeface="Oswald Light"/>
              </a:rPr>
              <a:t>Students pursuing the enrollment honors seal should have maximum flexibility in how they demonstrate college-readiness, allowing for a blend of college credit options. </a:t>
            </a:r>
            <a:br>
              <a:rPr b="0" i="0" lang="en" sz="1600" u="none" cap="none" strike="noStrike">
                <a:solidFill>
                  <a:srgbClr val="FFFFFF"/>
                </a:solidFill>
                <a:latin typeface="Oswald Light"/>
                <a:ea typeface="Oswald Light"/>
                <a:cs typeface="Oswald Light"/>
                <a:sym typeface="Oswald Light"/>
              </a:rPr>
            </a:br>
            <a:br>
              <a:rPr b="0" i="0" lang="en" sz="1100" u="none" cap="none" strike="noStrike">
                <a:solidFill>
                  <a:srgbClr val="FFFFFF"/>
                </a:solidFill>
                <a:latin typeface="Oswald Light"/>
                <a:ea typeface="Oswald Light"/>
                <a:cs typeface="Oswald Light"/>
                <a:sym typeface="Oswald Light"/>
              </a:rPr>
            </a:br>
            <a:r>
              <a:rPr b="0" i="0" lang="en" sz="1600" u="none" cap="none" strike="noStrike">
                <a:solidFill>
                  <a:srgbClr val="FFFFFF"/>
                </a:solidFill>
                <a:latin typeface="Oswald Light"/>
                <a:ea typeface="Oswald Light"/>
                <a:cs typeface="Oswald Light"/>
                <a:sym typeface="Oswald Light"/>
              </a:rPr>
              <a:t>Also, requiring students to </a:t>
            </a:r>
            <a:r>
              <a:rPr b="0" i="1" lang="en" sz="1600" u="sng" cap="none" strike="noStrike">
                <a:solidFill>
                  <a:srgbClr val="FFFFFF"/>
                </a:solidFill>
                <a:latin typeface="Oswald Light"/>
                <a:ea typeface="Oswald Light"/>
                <a:cs typeface="Oswald Light"/>
                <a:sym typeface="Oswald Light"/>
              </a:rPr>
              <a:t>pass</a:t>
            </a:r>
            <a:r>
              <a:rPr b="0" i="0" lang="en" sz="1600" u="none" cap="none" strike="noStrike">
                <a:solidFill>
                  <a:srgbClr val="FFFFFF"/>
                </a:solidFill>
                <a:latin typeface="Oswald Light"/>
                <a:ea typeface="Oswald Light"/>
                <a:cs typeface="Oswald Light"/>
                <a:sym typeface="Oswald Light"/>
              </a:rPr>
              <a:t> corresponding exams could be an unintended barrier, as students often do not know if they have passed the exams until after graduation. </a:t>
            </a:r>
            <a:endParaRPr b="0" i="0" sz="1600" u="none" cap="none" strike="noStrike">
              <a:solidFill>
                <a:srgbClr val="FFFFFF"/>
              </a:solidFill>
              <a:latin typeface="Oswald Light"/>
              <a:ea typeface="Oswald Light"/>
              <a:cs typeface="Oswald Light"/>
              <a:sym typeface="Oswald Light"/>
            </a:endParaRPr>
          </a:p>
        </p:txBody>
      </p:sp>
      <p:sp>
        <p:nvSpPr>
          <p:cNvPr id="1022" name="Google Shape;1022;p14"/>
          <p:cNvSpPr/>
          <p:nvPr/>
        </p:nvSpPr>
        <p:spPr>
          <a:xfrm>
            <a:off x="4225050" y="3158000"/>
            <a:ext cx="4742700" cy="1647300"/>
          </a:xfrm>
          <a:prstGeom prst="snip1Rect">
            <a:avLst>
              <a:gd fmla="val 16667" name="adj"/>
            </a:avLst>
          </a:prstGeom>
          <a:gradFill>
            <a:gsLst>
              <a:gs pos="0">
                <a:srgbClr val="424E88"/>
              </a:gs>
              <a:gs pos="100000">
                <a:srgbClr val="1A1D2D"/>
              </a:gs>
            </a:gsLst>
            <a:lin ang="5400012" scaled="0"/>
          </a:gradFill>
          <a:ln cap="flat" cmpd="sng" w="9525">
            <a:solidFill>
              <a:srgbClr val="2C345B"/>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Oswald"/>
                <a:ea typeface="Oswald"/>
                <a:cs typeface="Oswald"/>
                <a:sym typeface="Oswald"/>
              </a:rPr>
              <a:t>Solution: </a:t>
            </a:r>
            <a:r>
              <a:rPr b="0" i="0" lang="en" sz="1600" u="none" cap="none" strike="noStrike">
                <a:solidFill>
                  <a:srgbClr val="FFFFFF"/>
                </a:solidFill>
                <a:latin typeface="Oswald Light"/>
                <a:ea typeface="Oswald Light"/>
                <a:cs typeface="Oswald Light"/>
                <a:sym typeface="Oswald Light"/>
              </a:rPr>
              <a:t>Similar to the current academic honors designation, students can complete this seal requirement by </a:t>
            </a:r>
            <a:r>
              <a:rPr b="0" i="0" lang="en" sz="1600" u="sng" cap="none" strike="noStrike">
                <a:solidFill>
                  <a:srgbClr val="FFFFFF"/>
                </a:solidFill>
                <a:latin typeface="Oswald Light"/>
                <a:ea typeface="Oswald Light"/>
                <a:cs typeface="Oswald Light"/>
                <a:sym typeface="Oswald Light"/>
              </a:rPr>
              <a:t>earning a combination of credits across multiple programs</a:t>
            </a:r>
            <a:r>
              <a:rPr b="0" i="0" lang="en" sz="1600" u="none" cap="none" strike="noStrike">
                <a:solidFill>
                  <a:srgbClr val="FFFFFF"/>
                </a:solidFill>
                <a:latin typeface="Oswald Light"/>
                <a:ea typeface="Oswald Light"/>
                <a:cs typeface="Oswald Light"/>
                <a:sym typeface="Oswald Light"/>
              </a:rPr>
              <a:t> and </a:t>
            </a:r>
            <a:r>
              <a:rPr b="0" i="1" lang="en" sz="1600" u="sng" cap="none" strike="noStrike">
                <a:solidFill>
                  <a:srgbClr val="FFFFFF"/>
                </a:solidFill>
                <a:latin typeface="Oswald Light"/>
                <a:ea typeface="Oswald Light"/>
                <a:cs typeface="Oswald Light"/>
                <a:sym typeface="Oswald Light"/>
              </a:rPr>
              <a:t>taking  </a:t>
            </a:r>
            <a:r>
              <a:rPr b="0" i="0" lang="en" sz="1600" u="sng" cap="none" strike="noStrike">
                <a:solidFill>
                  <a:srgbClr val="FFFFFF"/>
                </a:solidFill>
                <a:latin typeface="Oswald Light"/>
                <a:ea typeface="Oswald Light"/>
                <a:cs typeface="Oswald Light"/>
                <a:sym typeface="Oswald Light"/>
              </a:rPr>
              <a:t>the corresponding exams</a:t>
            </a:r>
            <a:r>
              <a:rPr b="0" i="0" lang="en" sz="1600" u="none" cap="none" strike="noStrike">
                <a:solidFill>
                  <a:srgbClr val="FFFFFF"/>
                </a:solidFill>
                <a:latin typeface="Oswald Light"/>
                <a:ea typeface="Oswald Light"/>
                <a:cs typeface="Oswald Light"/>
                <a:sym typeface="Oswald Light"/>
              </a:rPr>
              <a:t>. </a:t>
            </a:r>
            <a:r>
              <a:rPr b="0" i="0" lang="en" sz="1600" u="sng" cap="none" strike="noStrike">
                <a:solidFill>
                  <a:srgbClr val="FFFFFF"/>
                </a:solidFill>
                <a:latin typeface="Oswald Light"/>
                <a:ea typeface="Oswald Light"/>
                <a:cs typeface="Oswald Light"/>
                <a:sym typeface="Oswald Light"/>
              </a:rPr>
              <a:t>Cambridge courses were added</a:t>
            </a:r>
            <a:r>
              <a:rPr b="0" i="0" lang="en" sz="1600" u="none" cap="none" strike="noStrike">
                <a:solidFill>
                  <a:srgbClr val="FFFFFF"/>
                </a:solidFill>
                <a:latin typeface="Oswald Light"/>
                <a:ea typeface="Oswald Light"/>
                <a:cs typeface="Oswald Light"/>
                <a:sym typeface="Oswald Light"/>
              </a:rPr>
              <a:t> as an option for the enrollment honors seal, in addition to AP and IB. </a:t>
            </a:r>
            <a:endParaRPr b="0" i="0" sz="1600" u="none" cap="none" strike="noStrike">
              <a:solidFill>
                <a:srgbClr val="FFFFFF"/>
              </a:solidFill>
              <a:latin typeface="Oswald Light"/>
              <a:ea typeface="Oswald Light"/>
              <a:cs typeface="Oswald Light"/>
              <a:sym typeface="Oswald Light"/>
            </a:endParaRPr>
          </a:p>
        </p:txBody>
      </p:sp>
      <p:sp>
        <p:nvSpPr>
          <p:cNvPr id="1023" name="Google Shape;1023;p14"/>
          <p:cNvSpPr/>
          <p:nvPr/>
        </p:nvSpPr>
        <p:spPr>
          <a:xfrm>
            <a:off x="4077175" y="233250"/>
            <a:ext cx="47850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rgbClr val="FEEFA8"/>
                </a:solidFill>
                <a:latin typeface="Bebas Neue"/>
                <a:ea typeface="Bebas Neue"/>
                <a:cs typeface="Bebas Neue"/>
                <a:sym typeface="Bebas Neue"/>
              </a:rPr>
              <a:t>ENROLLMENT HONORS</a:t>
            </a:r>
            <a:r>
              <a:rPr b="0" i="0" lang="en" sz="2800" u="none" cap="none" strike="noStrike">
                <a:solidFill>
                  <a:schemeClr val="lt1"/>
                </a:solidFill>
                <a:latin typeface="Bebas Neue"/>
                <a:ea typeface="Bebas Neue"/>
                <a:cs typeface="Bebas Neue"/>
                <a:sym typeface="Bebas Neue"/>
              </a:rPr>
              <a:t> seal UPDATE</a:t>
            </a:r>
            <a:endParaRPr b="0" i="0" sz="28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7" name="Shape 1027"/>
        <p:cNvGrpSpPr/>
        <p:nvPr/>
      </p:nvGrpSpPr>
      <p:grpSpPr>
        <a:xfrm>
          <a:off x="0" y="0"/>
          <a:ext cx="0" cy="0"/>
          <a:chOff x="0" y="0"/>
          <a:chExt cx="0" cy="0"/>
        </a:xfrm>
      </p:grpSpPr>
      <p:pic>
        <p:nvPicPr>
          <p:cNvPr id="1028" name="Google Shape;1028;p15"/>
          <p:cNvPicPr preferRelativeResize="0"/>
          <p:nvPr/>
        </p:nvPicPr>
        <p:blipFill rotWithShape="1">
          <a:blip r:embed="rId4">
            <a:alphaModFix/>
          </a:blip>
          <a:srcRect b="1323" l="0" r="0" t="1314"/>
          <a:stretch/>
        </p:blipFill>
        <p:spPr>
          <a:xfrm>
            <a:off x="267522" y="165625"/>
            <a:ext cx="3690327" cy="4651525"/>
          </a:xfrm>
          <a:prstGeom prst="rect">
            <a:avLst/>
          </a:prstGeom>
          <a:noFill/>
          <a:ln cap="flat" cmpd="sng" w="19050">
            <a:solidFill>
              <a:srgbClr val="466EC6"/>
            </a:solidFill>
            <a:prstDash val="solid"/>
            <a:round/>
            <a:headEnd len="sm" w="sm" type="none"/>
            <a:tailEnd len="sm" w="sm" type="none"/>
          </a:ln>
        </p:spPr>
      </p:pic>
      <p:sp>
        <p:nvSpPr>
          <p:cNvPr id="1029" name="Google Shape;1029;p15"/>
          <p:cNvSpPr/>
          <p:nvPr/>
        </p:nvSpPr>
        <p:spPr>
          <a:xfrm>
            <a:off x="1147375" y="3884650"/>
            <a:ext cx="849000" cy="330600"/>
          </a:xfrm>
          <a:prstGeom prst="rect">
            <a:avLst/>
          </a:prstGeom>
          <a:noFill/>
          <a:ln cap="flat" cmpd="sng" w="2857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pic>
        <p:nvPicPr>
          <p:cNvPr id="1030" name="Google Shape;1030;p15"/>
          <p:cNvPicPr preferRelativeResize="0"/>
          <p:nvPr/>
        </p:nvPicPr>
        <p:blipFill rotWithShape="1">
          <a:blip r:embed="rId5">
            <a:alphaModFix/>
          </a:blip>
          <a:srcRect b="0" l="0" r="0" t="0"/>
          <a:stretch/>
        </p:blipFill>
        <p:spPr>
          <a:xfrm>
            <a:off x="793050" y="1762126"/>
            <a:ext cx="3446501" cy="1938651"/>
          </a:xfrm>
          <a:prstGeom prst="rect">
            <a:avLst/>
          </a:prstGeom>
          <a:noFill/>
          <a:ln>
            <a:noFill/>
          </a:ln>
          <a:effectLst>
            <a:outerShdw blurRad="57150" rotWithShape="0" algn="bl" dir="5400000" dist="19050">
              <a:srgbClr val="000000">
                <a:alpha val="49803"/>
              </a:srgbClr>
            </a:outerShdw>
          </a:effectLst>
        </p:spPr>
      </p:pic>
      <p:sp>
        <p:nvSpPr>
          <p:cNvPr id="1031" name="Google Shape;1031;p15"/>
          <p:cNvSpPr/>
          <p:nvPr/>
        </p:nvSpPr>
        <p:spPr>
          <a:xfrm>
            <a:off x="4293725" y="2435175"/>
            <a:ext cx="4478100" cy="2213100"/>
          </a:xfrm>
          <a:prstGeom prst="snip1Rect">
            <a:avLst>
              <a:gd fmla="val 16667" name="adj"/>
            </a:avLst>
          </a:prstGeom>
          <a:gradFill>
            <a:gsLst>
              <a:gs pos="0">
                <a:srgbClr val="424E88"/>
              </a:gs>
              <a:gs pos="100000">
                <a:srgbClr val="1A1D2D"/>
              </a:gs>
            </a:gsLst>
            <a:lin ang="5400012" scaled="0"/>
          </a:gradFill>
          <a:ln cap="flat" cmpd="sng" w="9525">
            <a:solidFill>
              <a:srgbClr val="2C345B"/>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Solution: </a:t>
            </a:r>
            <a:r>
              <a:rPr b="0" i="0" lang="en" sz="1800" u="none" cap="none" strike="noStrike">
                <a:solidFill>
                  <a:srgbClr val="FFFFFF"/>
                </a:solidFill>
                <a:latin typeface="Oswald Light"/>
                <a:ea typeface="Oswald Light"/>
                <a:cs typeface="Oswald Light"/>
                <a:sym typeface="Oswald Light"/>
              </a:rPr>
              <a:t>Students pursuing the enrollment honors plus seal will </a:t>
            </a:r>
            <a:r>
              <a:rPr b="0" i="0" lang="en" sz="1800" u="sng" cap="none" strike="noStrike">
                <a:solidFill>
                  <a:srgbClr val="FFFFFF"/>
                </a:solidFill>
                <a:latin typeface="Oswald Light"/>
                <a:ea typeface="Oswald Light"/>
                <a:cs typeface="Oswald Light"/>
                <a:sym typeface="Oswald Light"/>
              </a:rPr>
              <a:t>complete 75 hours of work-based learning</a:t>
            </a:r>
            <a:r>
              <a:rPr b="0" i="0" lang="en" sz="1800" u="none" cap="none" strike="noStrike">
                <a:solidFill>
                  <a:srgbClr val="FFFFFF"/>
                </a:solidFill>
                <a:latin typeface="Oswald Light"/>
                <a:ea typeface="Oswald Light"/>
                <a:cs typeface="Oswald Light"/>
                <a:sym typeface="Oswald Light"/>
              </a:rPr>
              <a:t>, rather than 100. This may include multiple experiences that are paid, unpaid, on-site, or simulated. These experiences may also take place before, during, or after school, as well as during the summer.</a:t>
            </a:r>
            <a:endParaRPr b="0" i="0" sz="1800" u="none" cap="none" strike="noStrike">
              <a:solidFill>
                <a:srgbClr val="FFFFFF"/>
              </a:solidFill>
              <a:latin typeface="Oswald Light"/>
              <a:ea typeface="Oswald Light"/>
              <a:cs typeface="Oswald Light"/>
              <a:sym typeface="Oswald Light"/>
            </a:endParaRPr>
          </a:p>
        </p:txBody>
      </p:sp>
      <p:sp>
        <p:nvSpPr>
          <p:cNvPr id="1032" name="Google Shape;1032;p15"/>
          <p:cNvSpPr/>
          <p:nvPr/>
        </p:nvSpPr>
        <p:spPr>
          <a:xfrm>
            <a:off x="4297680" y="978408"/>
            <a:ext cx="4478100" cy="1253700"/>
          </a:xfrm>
          <a:prstGeom prst="snip1Rect">
            <a:avLst>
              <a:gd fmla="val 16667" name="adj"/>
            </a:avLst>
          </a:prstGeom>
          <a:gradFill>
            <a:gsLst>
              <a:gs pos="0">
                <a:srgbClr val="738BBD"/>
              </a:gs>
              <a:gs pos="100000">
                <a:srgbClr val="4465A9"/>
              </a:gs>
            </a:gsLst>
            <a:lin ang="5400700" scaled="0"/>
          </a:gradFill>
          <a:ln cap="flat" cmpd="sng" w="9525">
            <a:solidFill>
              <a:srgbClr val="466EC6"/>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Feedback: </a:t>
            </a:r>
            <a:r>
              <a:rPr b="0" i="0" lang="en" sz="1800" u="none" cap="none" strike="noStrike">
                <a:solidFill>
                  <a:srgbClr val="FFFFFF"/>
                </a:solidFill>
                <a:latin typeface="Oswald Light"/>
                <a:ea typeface="Oswald Light"/>
                <a:cs typeface="Oswald Light"/>
                <a:sym typeface="Oswald Light"/>
              </a:rPr>
              <a:t>Current CTE requirements are in 75-hour increments, and if aligned, could provide an additional opportunity to simplify the final diploma rule.</a:t>
            </a:r>
            <a:endParaRPr b="0" i="0" sz="1800" u="none" cap="none" strike="noStrike">
              <a:solidFill>
                <a:srgbClr val="FFFFFF"/>
              </a:solidFill>
              <a:latin typeface="Oswald Light"/>
              <a:ea typeface="Oswald Light"/>
              <a:cs typeface="Oswald Light"/>
              <a:sym typeface="Oswald Light"/>
            </a:endParaRPr>
          </a:p>
        </p:txBody>
      </p:sp>
      <p:sp>
        <p:nvSpPr>
          <p:cNvPr id="1033" name="Google Shape;1033;p15"/>
          <p:cNvSpPr/>
          <p:nvPr/>
        </p:nvSpPr>
        <p:spPr>
          <a:xfrm>
            <a:off x="4077175" y="233250"/>
            <a:ext cx="47850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rgbClr val="FEEFA8"/>
                </a:solidFill>
                <a:latin typeface="Bebas Neue"/>
                <a:ea typeface="Bebas Neue"/>
                <a:cs typeface="Bebas Neue"/>
                <a:sym typeface="Bebas Neue"/>
              </a:rPr>
              <a:t>ENROLLMENT HONORS Plus</a:t>
            </a:r>
            <a:r>
              <a:rPr b="0" i="0" lang="en" sz="2800" u="none" cap="none" strike="noStrike">
                <a:solidFill>
                  <a:schemeClr val="lt1"/>
                </a:solidFill>
                <a:latin typeface="Bebas Neue"/>
                <a:ea typeface="Bebas Neue"/>
                <a:cs typeface="Bebas Neue"/>
                <a:sym typeface="Bebas Neue"/>
              </a:rPr>
              <a:t> seal UPDATE</a:t>
            </a:r>
            <a:endParaRPr b="0" i="0" sz="28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7" name="Shape 1037"/>
        <p:cNvGrpSpPr/>
        <p:nvPr/>
      </p:nvGrpSpPr>
      <p:grpSpPr>
        <a:xfrm>
          <a:off x="0" y="0"/>
          <a:ext cx="0" cy="0"/>
          <a:chOff x="0" y="0"/>
          <a:chExt cx="0" cy="0"/>
        </a:xfrm>
      </p:grpSpPr>
      <p:pic>
        <p:nvPicPr>
          <p:cNvPr id="1038" name="Google Shape;1038;p16"/>
          <p:cNvPicPr preferRelativeResize="0"/>
          <p:nvPr/>
        </p:nvPicPr>
        <p:blipFill rotWithShape="1">
          <a:blip r:embed="rId4">
            <a:alphaModFix/>
          </a:blip>
          <a:srcRect b="1323" l="0" r="0" t="1314"/>
          <a:stretch/>
        </p:blipFill>
        <p:spPr>
          <a:xfrm>
            <a:off x="267522" y="165625"/>
            <a:ext cx="3690327" cy="4651525"/>
          </a:xfrm>
          <a:prstGeom prst="rect">
            <a:avLst/>
          </a:prstGeom>
          <a:noFill/>
          <a:ln cap="flat" cmpd="sng" w="19050">
            <a:solidFill>
              <a:srgbClr val="466EC6"/>
            </a:solidFill>
            <a:prstDash val="solid"/>
            <a:round/>
            <a:headEnd len="sm" w="sm" type="none"/>
            <a:tailEnd len="sm" w="sm" type="none"/>
          </a:ln>
        </p:spPr>
      </p:pic>
      <p:sp>
        <p:nvSpPr>
          <p:cNvPr id="1039" name="Google Shape;1039;p16"/>
          <p:cNvSpPr/>
          <p:nvPr/>
        </p:nvSpPr>
        <p:spPr>
          <a:xfrm>
            <a:off x="2050950" y="1939300"/>
            <a:ext cx="849000" cy="330600"/>
          </a:xfrm>
          <a:prstGeom prst="rect">
            <a:avLst/>
          </a:prstGeom>
          <a:noFill/>
          <a:ln cap="flat" cmpd="sng" w="2857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pic>
        <p:nvPicPr>
          <p:cNvPr id="1040" name="Google Shape;1040;p16"/>
          <p:cNvPicPr preferRelativeResize="0"/>
          <p:nvPr/>
        </p:nvPicPr>
        <p:blipFill rotWithShape="1">
          <a:blip r:embed="rId5">
            <a:alphaModFix/>
          </a:blip>
          <a:srcRect b="0" l="0" r="0" t="0"/>
          <a:stretch/>
        </p:blipFill>
        <p:spPr>
          <a:xfrm>
            <a:off x="227200" y="2339125"/>
            <a:ext cx="3750408" cy="2109599"/>
          </a:xfrm>
          <a:prstGeom prst="rect">
            <a:avLst/>
          </a:prstGeom>
          <a:noFill/>
          <a:ln>
            <a:noFill/>
          </a:ln>
          <a:effectLst>
            <a:outerShdw blurRad="57150" rotWithShape="0" algn="bl" dir="5400000" dist="19050">
              <a:srgbClr val="000000">
                <a:alpha val="49803"/>
              </a:srgbClr>
            </a:outerShdw>
          </a:effectLst>
        </p:spPr>
      </p:pic>
      <p:sp>
        <p:nvSpPr>
          <p:cNvPr id="1041" name="Google Shape;1041;p16"/>
          <p:cNvSpPr/>
          <p:nvPr/>
        </p:nvSpPr>
        <p:spPr>
          <a:xfrm>
            <a:off x="4297680" y="978408"/>
            <a:ext cx="4478100" cy="1253700"/>
          </a:xfrm>
          <a:prstGeom prst="snip1Rect">
            <a:avLst>
              <a:gd fmla="val 16667" name="adj"/>
            </a:avLst>
          </a:prstGeom>
          <a:gradFill>
            <a:gsLst>
              <a:gs pos="0">
                <a:srgbClr val="738BBD"/>
              </a:gs>
              <a:gs pos="100000">
                <a:srgbClr val="4465A9"/>
              </a:gs>
            </a:gsLst>
            <a:lin ang="5400700" scaled="0"/>
          </a:gradFill>
          <a:ln cap="flat" cmpd="sng" w="9525">
            <a:solidFill>
              <a:srgbClr val="466EC6"/>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Feedback: </a:t>
            </a:r>
            <a:r>
              <a:rPr b="0" i="0" lang="en" sz="1800" u="none" cap="none" strike="noStrike">
                <a:solidFill>
                  <a:srgbClr val="FFFFFF"/>
                </a:solidFill>
                <a:latin typeface="Oswald Light"/>
                <a:ea typeface="Oswald Light"/>
                <a:cs typeface="Oswald Light"/>
                <a:sym typeface="Oswald Light"/>
              </a:rPr>
              <a:t>Current CTE requirements are in 75-hour increments, and if aligned, could provide an additional opportunity to simplify the final diploma rule.</a:t>
            </a:r>
            <a:endParaRPr b="0" i="0" sz="1800" u="none" cap="none" strike="noStrike">
              <a:solidFill>
                <a:srgbClr val="FFFFFF"/>
              </a:solidFill>
              <a:latin typeface="Oswald Light"/>
              <a:ea typeface="Oswald Light"/>
              <a:cs typeface="Oswald Light"/>
              <a:sym typeface="Oswald Light"/>
            </a:endParaRPr>
          </a:p>
        </p:txBody>
      </p:sp>
      <p:sp>
        <p:nvSpPr>
          <p:cNvPr id="1042" name="Google Shape;1042;p16"/>
          <p:cNvSpPr/>
          <p:nvPr/>
        </p:nvSpPr>
        <p:spPr>
          <a:xfrm>
            <a:off x="4297680" y="2432304"/>
            <a:ext cx="4478100" cy="2212800"/>
          </a:xfrm>
          <a:prstGeom prst="snip1Rect">
            <a:avLst>
              <a:gd fmla="val 16667" name="adj"/>
            </a:avLst>
          </a:prstGeom>
          <a:gradFill>
            <a:gsLst>
              <a:gs pos="0">
                <a:srgbClr val="424E88"/>
              </a:gs>
              <a:gs pos="100000">
                <a:srgbClr val="1A1D2D"/>
              </a:gs>
            </a:gsLst>
            <a:lin ang="5400012" scaled="0"/>
          </a:gradFill>
          <a:ln cap="flat" cmpd="sng" w="9525">
            <a:solidFill>
              <a:srgbClr val="2C345B"/>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Solution: </a:t>
            </a:r>
            <a:r>
              <a:rPr b="0" i="0" lang="en" sz="1800" u="none" cap="none" strike="noStrike">
                <a:solidFill>
                  <a:srgbClr val="FFFFFF"/>
                </a:solidFill>
                <a:latin typeface="Oswald Light"/>
                <a:ea typeface="Oswald Light"/>
                <a:cs typeface="Oswald Light"/>
                <a:sym typeface="Oswald Light"/>
              </a:rPr>
              <a:t>Students pursuing the employment honors seal will </a:t>
            </a:r>
            <a:r>
              <a:rPr b="0" i="0" lang="en" sz="1800" u="sng" cap="none" strike="noStrike">
                <a:solidFill>
                  <a:srgbClr val="FFFFFF"/>
                </a:solidFill>
                <a:latin typeface="Oswald Light"/>
                <a:ea typeface="Oswald Light"/>
                <a:cs typeface="Oswald Light"/>
                <a:sym typeface="Oswald Light"/>
              </a:rPr>
              <a:t>complete 150 hours of work-based learning</a:t>
            </a:r>
            <a:r>
              <a:rPr b="0" i="0" lang="en" sz="1800" u="none" cap="none" strike="noStrike">
                <a:solidFill>
                  <a:srgbClr val="FFFFFF"/>
                </a:solidFill>
                <a:latin typeface="Oswald Light"/>
                <a:ea typeface="Oswald Light"/>
                <a:cs typeface="Oswald Light"/>
                <a:sym typeface="Oswald Light"/>
              </a:rPr>
              <a:t>, rather than 100. This may include multiple experiences that are paid, unpaid, on-site, or simulated. These experiences may also take place before, during, or after school, as well as during the summer.</a:t>
            </a:r>
            <a:endParaRPr b="0" i="0" sz="1800" u="none" cap="none" strike="noStrike">
              <a:solidFill>
                <a:srgbClr val="FFFFFF"/>
              </a:solidFill>
              <a:latin typeface="Oswald Light"/>
              <a:ea typeface="Oswald Light"/>
              <a:cs typeface="Oswald Light"/>
              <a:sym typeface="Oswald Light"/>
            </a:endParaRPr>
          </a:p>
        </p:txBody>
      </p:sp>
      <p:sp>
        <p:nvSpPr>
          <p:cNvPr id="1043" name="Google Shape;1043;p16"/>
          <p:cNvSpPr/>
          <p:nvPr/>
        </p:nvSpPr>
        <p:spPr>
          <a:xfrm>
            <a:off x="4077175" y="233250"/>
            <a:ext cx="47850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rgbClr val="FEEFA8"/>
                </a:solidFill>
                <a:latin typeface="Bebas Neue"/>
                <a:ea typeface="Bebas Neue"/>
                <a:cs typeface="Bebas Neue"/>
                <a:sym typeface="Bebas Neue"/>
              </a:rPr>
              <a:t>Employment HONORS </a:t>
            </a:r>
            <a:r>
              <a:rPr b="0" i="0" lang="en" sz="2800" u="none" cap="none" strike="noStrike">
                <a:solidFill>
                  <a:schemeClr val="lt1"/>
                </a:solidFill>
                <a:latin typeface="Bebas Neue"/>
                <a:ea typeface="Bebas Neue"/>
                <a:cs typeface="Bebas Neue"/>
                <a:sym typeface="Bebas Neue"/>
              </a:rPr>
              <a:t>seal UPDATE</a:t>
            </a:r>
            <a:endParaRPr b="0" i="0" sz="28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7" name="Shape 1047"/>
        <p:cNvGrpSpPr/>
        <p:nvPr/>
      </p:nvGrpSpPr>
      <p:grpSpPr>
        <a:xfrm>
          <a:off x="0" y="0"/>
          <a:ext cx="0" cy="0"/>
          <a:chOff x="0" y="0"/>
          <a:chExt cx="0" cy="0"/>
        </a:xfrm>
      </p:grpSpPr>
      <p:pic>
        <p:nvPicPr>
          <p:cNvPr id="1048" name="Google Shape;1048;p17"/>
          <p:cNvPicPr preferRelativeResize="0"/>
          <p:nvPr/>
        </p:nvPicPr>
        <p:blipFill rotWithShape="1">
          <a:blip r:embed="rId4">
            <a:alphaModFix/>
          </a:blip>
          <a:srcRect b="1323" l="0" r="0" t="1314"/>
          <a:stretch/>
        </p:blipFill>
        <p:spPr>
          <a:xfrm>
            <a:off x="267522" y="165625"/>
            <a:ext cx="3690327" cy="4651525"/>
          </a:xfrm>
          <a:prstGeom prst="rect">
            <a:avLst/>
          </a:prstGeom>
          <a:noFill/>
          <a:ln cap="flat" cmpd="sng" w="19050">
            <a:solidFill>
              <a:srgbClr val="466EC6"/>
            </a:solidFill>
            <a:prstDash val="solid"/>
            <a:round/>
            <a:headEnd len="sm" w="sm" type="none"/>
            <a:tailEnd len="sm" w="sm" type="none"/>
          </a:ln>
        </p:spPr>
      </p:pic>
      <p:sp>
        <p:nvSpPr>
          <p:cNvPr id="1049" name="Google Shape;1049;p17"/>
          <p:cNvSpPr/>
          <p:nvPr/>
        </p:nvSpPr>
        <p:spPr>
          <a:xfrm>
            <a:off x="2050950" y="1337825"/>
            <a:ext cx="849000" cy="569700"/>
          </a:xfrm>
          <a:prstGeom prst="rect">
            <a:avLst/>
          </a:prstGeom>
          <a:noFill/>
          <a:ln cap="flat" cmpd="sng" w="2857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pic>
        <p:nvPicPr>
          <p:cNvPr id="1050" name="Google Shape;1050;p17"/>
          <p:cNvPicPr preferRelativeResize="0"/>
          <p:nvPr/>
        </p:nvPicPr>
        <p:blipFill rotWithShape="1">
          <a:blip r:embed="rId5">
            <a:alphaModFix/>
          </a:blip>
          <a:srcRect b="0" l="0" r="17783" t="0"/>
          <a:stretch/>
        </p:blipFill>
        <p:spPr>
          <a:xfrm>
            <a:off x="329800" y="1872025"/>
            <a:ext cx="3906350" cy="2672549"/>
          </a:xfrm>
          <a:prstGeom prst="rect">
            <a:avLst/>
          </a:prstGeom>
          <a:noFill/>
          <a:ln>
            <a:noFill/>
          </a:ln>
          <a:effectLst>
            <a:outerShdw blurRad="57150" rotWithShape="0" algn="bl" dir="5400000" dist="19050">
              <a:srgbClr val="000000">
                <a:alpha val="49803"/>
              </a:srgbClr>
            </a:outerShdw>
          </a:effectLst>
        </p:spPr>
      </p:pic>
      <p:sp>
        <p:nvSpPr>
          <p:cNvPr id="1051" name="Google Shape;1051;p17"/>
          <p:cNvSpPr/>
          <p:nvPr/>
        </p:nvSpPr>
        <p:spPr>
          <a:xfrm>
            <a:off x="4297675" y="1061200"/>
            <a:ext cx="4480500" cy="1739100"/>
          </a:xfrm>
          <a:prstGeom prst="snip1Rect">
            <a:avLst>
              <a:gd fmla="val 16667" name="adj"/>
            </a:avLst>
          </a:prstGeom>
          <a:gradFill>
            <a:gsLst>
              <a:gs pos="0">
                <a:srgbClr val="738BBD"/>
              </a:gs>
              <a:gs pos="100000">
                <a:srgbClr val="4465A9"/>
              </a:gs>
            </a:gsLst>
            <a:lin ang="5400700" scaled="0"/>
          </a:gradFill>
          <a:ln cap="flat" cmpd="sng" w="9525">
            <a:solidFill>
              <a:srgbClr val="466EC6"/>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rgbClr val="FFFFFF"/>
                </a:solidFill>
                <a:latin typeface="Oswald"/>
                <a:ea typeface="Oswald"/>
                <a:cs typeface="Oswald"/>
                <a:sym typeface="Oswald"/>
              </a:rPr>
              <a:t>Feedback:</a:t>
            </a:r>
            <a:r>
              <a:rPr b="0" i="0" lang="en" sz="1700" u="none" cap="none" strike="noStrike">
                <a:solidFill>
                  <a:srgbClr val="FFFFFF"/>
                </a:solidFill>
                <a:latin typeface="Oswald"/>
                <a:ea typeface="Oswald"/>
                <a:cs typeface="Oswald"/>
                <a:sym typeface="Oswald"/>
              </a:rPr>
              <a:t> </a:t>
            </a:r>
            <a:r>
              <a:rPr b="0" i="0" lang="en" sz="1700" u="none" cap="none" strike="noStrike">
                <a:solidFill>
                  <a:srgbClr val="FFFFFF"/>
                </a:solidFill>
                <a:latin typeface="Oswald Light"/>
                <a:ea typeface="Oswald Light"/>
                <a:cs typeface="Oswald Light"/>
                <a:sym typeface="Oswald Light"/>
              </a:rPr>
              <a:t>Students pursuing the employment honors seal should have maximum flexibility in how they demonstrate career-readiness. Expanding to include the CSA program and locally-created pathways options to connect with current policy should be considered.</a:t>
            </a:r>
            <a:endParaRPr b="0" i="0" sz="1900" u="none" cap="none" strike="noStrike">
              <a:solidFill>
                <a:srgbClr val="FFFFFF"/>
              </a:solidFill>
              <a:latin typeface="Oswald Light"/>
              <a:ea typeface="Oswald Light"/>
              <a:cs typeface="Oswald Light"/>
              <a:sym typeface="Oswald Light"/>
            </a:endParaRPr>
          </a:p>
        </p:txBody>
      </p:sp>
      <p:sp>
        <p:nvSpPr>
          <p:cNvPr id="1052" name="Google Shape;1052;p17"/>
          <p:cNvSpPr/>
          <p:nvPr/>
        </p:nvSpPr>
        <p:spPr>
          <a:xfrm>
            <a:off x="4297675" y="2982126"/>
            <a:ext cx="4480500" cy="1739100"/>
          </a:xfrm>
          <a:prstGeom prst="snip1Rect">
            <a:avLst>
              <a:gd fmla="val 16667" name="adj"/>
            </a:avLst>
          </a:prstGeom>
          <a:gradFill>
            <a:gsLst>
              <a:gs pos="0">
                <a:srgbClr val="424E88"/>
              </a:gs>
              <a:gs pos="100000">
                <a:srgbClr val="1A1D2D"/>
              </a:gs>
            </a:gsLst>
            <a:lin ang="5400012" scaled="0"/>
          </a:gradFill>
          <a:ln cap="flat" cmpd="sng" w="9525">
            <a:solidFill>
              <a:srgbClr val="2C345B"/>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Oswald"/>
                <a:ea typeface="Oswald"/>
                <a:cs typeface="Oswald"/>
                <a:sym typeface="Oswald"/>
              </a:rPr>
              <a:t>Solution: </a:t>
            </a:r>
            <a:r>
              <a:rPr b="0" i="0" lang="en" sz="1700" u="none" cap="none" strike="noStrike">
                <a:solidFill>
                  <a:srgbClr val="FFFFFF"/>
                </a:solidFill>
                <a:latin typeface="Oswald Light"/>
                <a:ea typeface="Oswald Light"/>
                <a:cs typeface="Oswald Light"/>
                <a:sym typeface="Oswald Light"/>
              </a:rPr>
              <a:t>In addition to earning a credential of value or completing three courses in a CTE pathway, students can also </a:t>
            </a:r>
            <a:r>
              <a:rPr b="0" i="0" lang="en" sz="1700" u="sng" cap="none" strike="noStrike">
                <a:solidFill>
                  <a:srgbClr val="FFFFFF"/>
                </a:solidFill>
                <a:latin typeface="Oswald Light"/>
                <a:ea typeface="Oswald Light"/>
                <a:cs typeface="Oswald Light"/>
                <a:sym typeface="Oswald Light"/>
              </a:rPr>
              <a:t>complete an approved career preparation experience aligned to Indiana’s CSA program</a:t>
            </a:r>
            <a:r>
              <a:rPr b="0" i="0" lang="en" sz="1700" u="none" cap="none" strike="noStrike">
                <a:solidFill>
                  <a:srgbClr val="FFFFFF"/>
                </a:solidFill>
                <a:latin typeface="Oswald Light"/>
                <a:ea typeface="Oswald Light"/>
                <a:cs typeface="Oswald Light"/>
                <a:sym typeface="Oswald Light"/>
              </a:rPr>
              <a:t> or </a:t>
            </a:r>
            <a:r>
              <a:rPr b="0" i="0" lang="en" sz="1700" u="sng" cap="none" strike="noStrike">
                <a:solidFill>
                  <a:srgbClr val="FFFFFF"/>
                </a:solidFill>
                <a:latin typeface="Oswald Light"/>
                <a:ea typeface="Oswald Light"/>
                <a:cs typeface="Oswald Light"/>
                <a:sym typeface="Oswald Light"/>
              </a:rPr>
              <a:t>a locally-created pathway</a:t>
            </a:r>
            <a:r>
              <a:rPr b="0" i="0" lang="en" sz="1700" u="none" cap="none" strike="noStrike">
                <a:solidFill>
                  <a:srgbClr val="FFFFFF"/>
                </a:solidFill>
                <a:latin typeface="Oswald Light"/>
                <a:ea typeface="Oswald Light"/>
                <a:cs typeface="Oswald Light"/>
                <a:sym typeface="Oswald Light"/>
              </a:rPr>
              <a:t>.</a:t>
            </a:r>
            <a:endParaRPr b="0" i="0" sz="1700" u="none" cap="none" strike="noStrike">
              <a:solidFill>
                <a:srgbClr val="FFFFFF"/>
              </a:solidFill>
              <a:latin typeface="Oswald Light"/>
              <a:ea typeface="Oswald Light"/>
              <a:cs typeface="Oswald Light"/>
              <a:sym typeface="Oswald Light"/>
            </a:endParaRPr>
          </a:p>
        </p:txBody>
      </p:sp>
      <p:sp>
        <p:nvSpPr>
          <p:cNvPr id="1053" name="Google Shape;1053;p17"/>
          <p:cNvSpPr/>
          <p:nvPr/>
        </p:nvSpPr>
        <p:spPr>
          <a:xfrm>
            <a:off x="4077175" y="233250"/>
            <a:ext cx="47850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rgbClr val="FEEFA8"/>
                </a:solidFill>
                <a:latin typeface="Bebas Neue"/>
                <a:ea typeface="Bebas Neue"/>
                <a:cs typeface="Bebas Neue"/>
                <a:sym typeface="Bebas Neue"/>
              </a:rPr>
              <a:t>Employment HONORS </a:t>
            </a:r>
            <a:r>
              <a:rPr b="0" i="0" lang="en" sz="2800" u="none" cap="none" strike="noStrike">
                <a:solidFill>
                  <a:schemeClr val="lt1"/>
                </a:solidFill>
                <a:latin typeface="Bebas Neue"/>
                <a:ea typeface="Bebas Neue"/>
                <a:cs typeface="Bebas Neue"/>
                <a:sym typeface="Bebas Neue"/>
              </a:rPr>
              <a:t>seal UPDATE</a:t>
            </a:r>
            <a:endParaRPr b="0" i="0" sz="28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7" name="Shape 1057"/>
        <p:cNvGrpSpPr/>
        <p:nvPr/>
      </p:nvGrpSpPr>
      <p:grpSpPr>
        <a:xfrm>
          <a:off x="0" y="0"/>
          <a:ext cx="0" cy="0"/>
          <a:chOff x="0" y="0"/>
          <a:chExt cx="0" cy="0"/>
        </a:xfrm>
      </p:grpSpPr>
      <p:pic>
        <p:nvPicPr>
          <p:cNvPr id="1058" name="Google Shape;1058;p18"/>
          <p:cNvPicPr preferRelativeResize="0"/>
          <p:nvPr/>
        </p:nvPicPr>
        <p:blipFill rotWithShape="1">
          <a:blip r:embed="rId4">
            <a:alphaModFix/>
          </a:blip>
          <a:srcRect b="1323" l="0" r="0" t="1314"/>
          <a:stretch/>
        </p:blipFill>
        <p:spPr>
          <a:xfrm>
            <a:off x="267522" y="165625"/>
            <a:ext cx="3690327" cy="4651525"/>
          </a:xfrm>
          <a:prstGeom prst="rect">
            <a:avLst/>
          </a:prstGeom>
          <a:noFill/>
          <a:ln cap="flat" cmpd="sng" w="19050">
            <a:solidFill>
              <a:srgbClr val="466EC6"/>
            </a:solidFill>
            <a:prstDash val="solid"/>
            <a:round/>
            <a:headEnd len="sm" w="sm" type="none"/>
            <a:tailEnd len="sm" w="sm" type="none"/>
          </a:ln>
        </p:spPr>
      </p:pic>
      <p:sp>
        <p:nvSpPr>
          <p:cNvPr id="1059" name="Google Shape;1059;p18"/>
          <p:cNvSpPr/>
          <p:nvPr/>
        </p:nvSpPr>
        <p:spPr>
          <a:xfrm>
            <a:off x="2927775" y="1909150"/>
            <a:ext cx="950700" cy="486900"/>
          </a:xfrm>
          <a:prstGeom prst="rect">
            <a:avLst/>
          </a:prstGeom>
          <a:noFill/>
          <a:ln cap="flat" cmpd="sng" w="2857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sp>
        <p:nvSpPr>
          <p:cNvPr id="1060" name="Google Shape;1060;p18"/>
          <p:cNvSpPr/>
          <p:nvPr/>
        </p:nvSpPr>
        <p:spPr>
          <a:xfrm>
            <a:off x="4572000" y="1108125"/>
            <a:ext cx="4265100" cy="1635300"/>
          </a:xfrm>
          <a:prstGeom prst="snip1Rect">
            <a:avLst>
              <a:gd fmla="val 16667" name="adj"/>
            </a:avLst>
          </a:prstGeom>
          <a:gradFill>
            <a:gsLst>
              <a:gs pos="0">
                <a:srgbClr val="738BBD"/>
              </a:gs>
              <a:gs pos="100000">
                <a:srgbClr val="4465A9"/>
              </a:gs>
            </a:gsLst>
            <a:lin ang="5400700" scaled="0"/>
          </a:gradFill>
          <a:ln cap="flat" cmpd="sng" w="9525">
            <a:solidFill>
              <a:srgbClr val="466EC6"/>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Oswald"/>
                <a:ea typeface="Oswald"/>
                <a:cs typeface="Oswald"/>
                <a:sym typeface="Oswald"/>
              </a:rPr>
              <a:t>Feedback: </a:t>
            </a:r>
            <a:r>
              <a:rPr b="0" i="0" lang="en" sz="1800" u="none" cap="none" strike="noStrike">
                <a:solidFill>
                  <a:schemeClr val="lt1"/>
                </a:solidFill>
                <a:latin typeface="Oswald Light"/>
                <a:ea typeface="Oswald Light"/>
                <a:cs typeface="Oswald Light"/>
                <a:sym typeface="Oswald Light"/>
              </a:rPr>
              <a:t>The ASVAB Career Exploration Program requires trained facilitators which could reduce flexibility and limit access for students. Other quality career exploration programs should be considered.</a:t>
            </a:r>
            <a:endParaRPr b="0" i="0" sz="1800" u="none" cap="none" strike="noStrike">
              <a:solidFill>
                <a:schemeClr val="lt1"/>
              </a:solidFill>
              <a:latin typeface="Oswald Light"/>
              <a:ea typeface="Oswald Light"/>
              <a:cs typeface="Oswald Light"/>
              <a:sym typeface="Oswald Light"/>
            </a:endParaRPr>
          </a:p>
        </p:txBody>
      </p:sp>
      <p:sp>
        <p:nvSpPr>
          <p:cNvPr id="1061" name="Google Shape;1061;p18"/>
          <p:cNvSpPr/>
          <p:nvPr/>
        </p:nvSpPr>
        <p:spPr>
          <a:xfrm>
            <a:off x="4572000" y="2947250"/>
            <a:ext cx="4265100" cy="1754700"/>
          </a:xfrm>
          <a:prstGeom prst="snip1Rect">
            <a:avLst>
              <a:gd fmla="val 16667" name="adj"/>
            </a:avLst>
          </a:prstGeom>
          <a:gradFill>
            <a:gsLst>
              <a:gs pos="0">
                <a:srgbClr val="424E88"/>
              </a:gs>
              <a:gs pos="100000">
                <a:srgbClr val="1A1D2D"/>
              </a:gs>
            </a:gsLst>
            <a:lin ang="5400012" scaled="0"/>
          </a:gradFill>
          <a:ln cap="flat" cmpd="sng" w="9525">
            <a:solidFill>
              <a:srgbClr val="2C345B"/>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Solution: </a:t>
            </a:r>
            <a:r>
              <a:rPr b="0" i="0" lang="en" sz="1800" u="none" cap="none" strike="noStrike">
                <a:solidFill>
                  <a:srgbClr val="FFFFFF"/>
                </a:solidFill>
                <a:latin typeface="Oswald Light"/>
                <a:ea typeface="Oswald Light"/>
                <a:cs typeface="Oswald Light"/>
                <a:sym typeface="Oswald Light"/>
              </a:rPr>
              <a:t>Since quality career exploration is the focus, in addition to completing all three components of the ASVAB Career Exploration Program, students can now also </a:t>
            </a:r>
            <a:r>
              <a:rPr b="0" i="0" lang="en" sz="1800" u="sng" cap="none" strike="noStrike">
                <a:solidFill>
                  <a:srgbClr val="FFFFFF"/>
                </a:solidFill>
                <a:latin typeface="Oswald Light"/>
                <a:ea typeface="Oswald Light"/>
                <a:cs typeface="Oswald Light"/>
                <a:sym typeface="Oswald Light"/>
              </a:rPr>
              <a:t>complete a career exploration tool approved by IDOE</a:t>
            </a:r>
            <a:r>
              <a:rPr b="0" i="0" lang="en" sz="1800" u="none" cap="none" strike="noStrike">
                <a:solidFill>
                  <a:srgbClr val="FFFFFF"/>
                </a:solidFill>
                <a:latin typeface="Oswald Light"/>
                <a:ea typeface="Oswald Light"/>
                <a:cs typeface="Oswald Light"/>
                <a:sym typeface="Oswald Light"/>
              </a:rPr>
              <a:t>.</a:t>
            </a:r>
            <a:endParaRPr b="0" i="0" sz="1800" u="none" cap="none" strike="noStrike">
              <a:solidFill>
                <a:srgbClr val="FFFFFF"/>
              </a:solidFill>
              <a:latin typeface="Oswald Light"/>
              <a:ea typeface="Oswald Light"/>
              <a:cs typeface="Oswald Light"/>
              <a:sym typeface="Oswald Light"/>
            </a:endParaRPr>
          </a:p>
        </p:txBody>
      </p:sp>
      <p:sp>
        <p:nvSpPr>
          <p:cNvPr id="1062" name="Google Shape;1062;p18"/>
          <p:cNvSpPr txBox="1"/>
          <p:nvPr/>
        </p:nvSpPr>
        <p:spPr>
          <a:xfrm>
            <a:off x="1208400" y="2744013"/>
            <a:ext cx="3182400" cy="1559700"/>
          </a:xfrm>
          <a:prstGeom prst="rect">
            <a:avLst/>
          </a:prstGeom>
          <a:solidFill>
            <a:srgbClr val="8AC0FF"/>
          </a:solidFill>
          <a:ln cap="flat" cmpd="sng" w="152400">
            <a:solidFill>
              <a:schemeClr val="dk2"/>
            </a:solidFill>
            <a:prstDash val="solid"/>
            <a:round/>
            <a:headEnd len="sm" w="sm" type="none"/>
            <a:tailEnd len="sm" w="sm" type="none"/>
          </a:ln>
        </p:spPr>
        <p:txBody>
          <a:bodyPr anchorCtr="0" anchor="t" bIns="91425" lIns="91425" spcFirstLastPara="1" rIns="91425" wrap="square" tIns="91425">
            <a:noAutofit/>
          </a:bodyPr>
          <a:lstStyle/>
          <a:p>
            <a:pPr indent="-219709" lvl="0" marL="274320" marR="0" rtl="0" algn="l">
              <a:lnSpc>
                <a:spcPct val="115000"/>
              </a:lnSpc>
              <a:spcBef>
                <a:spcPts val="1200"/>
              </a:spcBef>
              <a:spcAft>
                <a:spcPts val="0"/>
              </a:spcAft>
              <a:buClr>
                <a:schemeClr val="dk1"/>
              </a:buClr>
              <a:buSzPts val="1300"/>
              <a:buFont typeface="Oswald"/>
              <a:buChar char="●"/>
            </a:pPr>
            <a:r>
              <a:rPr b="0" i="0" lang="en" sz="1300" u="none" cap="none" strike="noStrike">
                <a:solidFill>
                  <a:schemeClr val="dk1"/>
                </a:solidFill>
                <a:latin typeface="Oswald"/>
                <a:ea typeface="Oswald"/>
                <a:cs typeface="Oswald"/>
                <a:sym typeface="Oswald"/>
              </a:rPr>
              <a:t>Achieve a score of 31 on the ASVAB and complete one of the following:</a:t>
            </a:r>
            <a:endParaRPr b="0" i="0" sz="1300" u="none" cap="none" strike="noStrike">
              <a:solidFill>
                <a:schemeClr val="dk1"/>
              </a:solidFill>
              <a:latin typeface="Oswald"/>
              <a:ea typeface="Oswald"/>
              <a:cs typeface="Oswald"/>
              <a:sym typeface="Oswald"/>
            </a:endParaRPr>
          </a:p>
          <a:p>
            <a:pPr indent="-219709" lvl="1" marL="548640" marR="0" rtl="0" algn="l">
              <a:lnSpc>
                <a:spcPct val="115000"/>
              </a:lnSpc>
              <a:spcBef>
                <a:spcPts val="0"/>
              </a:spcBef>
              <a:spcAft>
                <a:spcPts val="0"/>
              </a:spcAft>
              <a:buClr>
                <a:schemeClr val="dk1"/>
              </a:buClr>
              <a:buSzPts val="1300"/>
              <a:buFont typeface="Oswald"/>
              <a:buChar char="○"/>
            </a:pPr>
            <a:r>
              <a:rPr b="0" i="0" lang="en" sz="1300" u="none" cap="none" strike="noStrike">
                <a:solidFill>
                  <a:schemeClr val="dk1"/>
                </a:solidFill>
                <a:latin typeface="Oswald"/>
                <a:ea typeface="Oswald"/>
                <a:cs typeface="Oswald"/>
                <a:sym typeface="Oswald"/>
              </a:rPr>
              <a:t>All three components of the Career Exploration Program</a:t>
            </a:r>
            <a:endParaRPr b="0" i="0" sz="1300" u="none" cap="none" strike="noStrike">
              <a:solidFill>
                <a:schemeClr val="dk1"/>
              </a:solidFill>
              <a:latin typeface="Oswald"/>
              <a:ea typeface="Oswald"/>
              <a:cs typeface="Oswald"/>
              <a:sym typeface="Oswald"/>
            </a:endParaRPr>
          </a:p>
          <a:p>
            <a:pPr indent="-219709" lvl="1" marL="548640" marR="0" rtl="0" algn="l">
              <a:lnSpc>
                <a:spcPct val="115000"/>
              </a:lnSpc>
              <a:spcBef>
                <a:spcPts val="0"/>
              </a:spcBef>
              <a:spcAft>
                <a:spcPts val="0"/>
              </a:spcAft>
              <a:buClr>
                <a:schemeClr val="dk1"/>
              </a:buClr>
              <a:buSzPts val="1300"/>
              <a:buFont typeface="Oswald"/>
              <a:buChar char="○"/>
            </a:pPr>
            <a:r>
              <a:rPr b="0" i="0" lang="en" sz="1300" u="none" cap="none" strike="noStrike">
                <a:solidFill>
                  <a:schemeClr val="dk1"/>
                </a:solidFill>
                <a:latin typeface="Oswald"/>
                <a:ea typeface="Oswald"/>
                <a:cs typeface="Oswald"/>
                <a:sym typeface="Oswald"/>
              </a:rPr>
              <a:t>A career exploration tool approved by IDOE</a:t>
            </a:r>
            <a:endParaRPr b="0" i="0" sz="1300" u="none" cap="none" strike="noStrike">
              <a:solidFill>
                <a:schemeClr val="dk1"/>
              </a:solidFill>
              <a:latin typeface="Oswald"/>
              <a:ea typeface="Oswald"/>
              <a:cs typeface="Oswald"/>
              <a:sym typeface="Oswald"/>
            </a:endParaRPr>
          </a:p>
        </p:txBody>
      </p:sp>
      <p:sp>
        <p:nvSpPr>
          <p:cNvPr id="1063" name="Google Shape;1063;p18"/>
          <p:cNvSpPr/>
          <p:nvPr/>
        </p:nvSpPr>
        <p:spPr>
          <a:xfrm>
            <a:off x="3202575" y="2481600"/>
            <a:ext cx="401100" cy="296400"/>
          </a:xfrm>
          <a:prstGeom prst="triangle">
            <a:avLst>
              <a:gd fmla="val 50000" name="adj"/>
            </a:avLst>
          </a:prstGeom>
          <a:solidFill>
            <a:schemeClr val="dk2"/>
          </a:solidFill>
          <a:ln cap="flat" cmpd="sng" w="762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sp>
        <p:nvSpPr>
          <p:cNvPr id="1064" name="Google Shape;1064;p18"/>
          <p:cNvSpPr/>
          <p:nvPr/>
        </p:nvSpPr>
        <p:spPr>
          <a:xfrm>
            <a:off x="4077175" y="233250"/>
            <a:ext cx="47850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rgbClr val="FEEFA8"/>
                </a:solidFill>
                <a:latin typeface="Bebas Neue"/>
                <a:ea typeface="Bebas Neue"/>
                <a:cs typeface="Bebas Neue"/>
                <a:sym typeface="Bebas Neue"/>
              </a:rPr>
              <a:t>Enlistment HONORS </a:t>
            </a:r>
            <a:r>
              <a:rPr b="0" i="0" lang="en" sz="2800" u="none" cap="none" strike="noStrike">
                <a:solidFill>
                  <a:schemeClr val="lt1"/>
                </a:solidFill>
                <a:latin typeface="Bebas Neue"/>
                <a:ea typeface="Bebas Neue"/>
                <a:cs typeface="Bebas Neue"/>
                <a:sym typeface="Bebas Neue"/>
              </a:rPr>
              <a:t>seal UPDATE</a:t>
            </a:r>
            <a:endParaRPr b="0" i="0" sz="28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8" name="Shape 1068"/>
        <p:cNvGrpSpPr/>
        <p:nvPr/>
      </p:nvGrpSpPr>
      <p:grpSpPr>
        <a:xfrm>
          <a:off x="0" y="0"/>
          <a:ext cx="0" cy="0"/>
          <a:chOff x="0" y="0"/>
          <a:chExt cx="0" cy="0"/>
        </a:xfrm>
      </p:grpSpPr>
      <p:pic>
        <p:nvPicPr>
          <p:cNvPr id="1069" name="Google Shape;1069;p19"/>
          <p:cNvPicPr preferRelativeResize="0"/>
          <p:nvPr/>
        </p:nvPicPr>
        <p:blipFill rotWithShape="1">
          <a:blip r:embed="rId4">
            <a:alphaModFix/>
          </a:blip>
          <a:srcRect b="1323" l="0" r="0" t="1314"/>
          <a:stretch/>
        </p:blipFill>
        <p:spPr>
          <a:xfrm>
            <a:off x="267522" y="165625"/>
            <a:ext cx="3690327" cy="4651525"/>
          </a:xfrm>
          <a:prstGeom prst="rect">
            <a:avLst/>
          </a:prstGeom>
          <a:noFill/>
          <a:ln cap="flat" cmpd="sng" w="19050">
            <a:solidFill>
              <a:srgbClr val="466EC6"/>
            </a:solidFill>
            <a:prstDash val="solid"/>
            <a:round/>
            <a:headEnd len="sm" w="sm" type="none"/>
            <a:tailEnd len="sm" w="sm" type="none"/>
          </a:ln>
        </p:spPr>
      </p:pic>
      <p:sp>
        <p:nvSpPr>
          <p:cNvPr id="1070" name="Google Shape;1070;p19"/>
          <p:cNvSpPr/>
          <p:nvPr/>
        </p:nvSpPr>
        <p:spPr>
          <a:xfrm>
            <a:off x="2927775" y="3310025"/>
            <a:ext cx="849000" cy="449400"/>
          </a:xfrm>
          <a:prstGeom prst="rect">
            <a:avLst/>
          </a:prstGeom>
          <a:noFill/>
          <a:ln cap="flat" cmpd="sng" w="2857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pic>
        <p:nvPicPr>
          <p:cNvPr id="1071" name="Google Shape;1071;p19"/>
          <p:cNvPicPr preferRelativeResize="0"/>
          <p:nvPr/>
        </p:nvPicPr>
        <p:blipFill rotWithShape="1">
          <a:blip r:embed="rId5">
            <a:alphaModFix/>
          </a:blip>
          <a:srcRect b="4833" l="0" r="14595" t="0"/>
          <a:stretch/>
        </p:blipFill>
        <p:spPr>
          <a:xfrm>
            <a:off x="738450" y="1225500"/>
            <a:ext cx="3325574" cy="2084524"/>
          </a:xfrm>
          <a:prstGeom prst="rect">
            <a:avLst/>
          </a:prstGeom>
          <a:noFill/>
          <a:ln>
            <a:noFill/>
          </a:ln>
        </p:spPr>
      </p:pic>
      <p:sp>
        <p:nvSpPr>
          <p:cNvPr id="1072" name="Google Shape;1072;p19"/>
          <p:cNvSpPr/>
          <p:nvPr/>
        </p:nvSpPr>
        <p:spPr>
          <a:xfrm>
            <a:off x="4241300" y="1091175"/>
            <a:ext cx="4265100" cy="1703100"/>
          </a:xfrm>
          <a:prstGeom prst="snip1Rect">
            <a:avLst>
              <a:gd fmla="val 16667" name="adj"/>
            </a:avLst>
          </a:prstGeom>
          <a:gradFill>
            <a:gsLst>
              <a:gs pos="0">
                <a:srgbClr val="738BBD"/>
              </a:gs>
              <a:gs pos="100000">
                <a:srgbClr val="4465A9"/>
              </a:gs>
            </a:gsLst>
            <a:lin ang="5400700" scaled="0"/>
          </a:gradFill>
          <a:ln cap="flat" cmpd="sng" w="9525">
            <a:solidFill>
              <a:srgbClr val="466EC6"/>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FFFFFF"/>
                </a:solidFill>
                <a:latin typeface="Oswald"/>
                <a:ea typeface="Oswald"/>
                <a:cs typeface="Oswald"/>
                <a:sym typeface="Oswald"/>
              </a:rPr>
              <a:t>Feedback:</a:t>
            </a:r>
            <a:r>
              <a:rPr b="0" i="0" lang="en" sz="1800" u="none" cap="none" strike="noStrike">
                <a:solidFill>
                  <a:srgbClr val="FFFFFF"/>
                </a:solidFill>
                <a:latin typeface="Oswald"/>
                <a:ea typeface="Oswald"/>
                <a:cs typeface="Oswald"/>
                <a:sym typeface="Oswald"/>
              </a:rPr>
              <a:t> </a:t>
            </a:r>
            <a:r>
              <a:rPr b="0" i="0" lang="en" sz="1800" u="none" cap="none" strike="noStrike">
                <a:solidFill>
                  <a:srgbClr val="FFFFFF"/>
                </a:solidFill>
                <a:latin typeface="Oswald Light"/>
                <a:ea typeface="Oswald Light"/>
                <a:cs typeface="Oswald Light"/>
                <a:sym typeface="Oswald Light"/>
              </a:rPr>
              <a:t>Students pursuing the enlistment honors plus seal should have maximum flexibility in how they demonstrate preparedness for a variety of military careers, beyond just a single test score.</a:t>
            </a:r>
            <a:endParaRPr b="0" i="0" sz="1800" u="none" cap="none" strike="noStrike">
              <a:solidFill>
                <a:srgbClr val="FFFFFF"/>
              </a:solidFill>
              <a:latin typeface="Oswald Light"/>
              <a:ea typeface="Oswald Light"/>
              <a:cs typeface="Oswald Light"/>
              <a:sym typeface="Oswald Light"/>
            </a:endParaRPr>
          </a:p>
        </p:txBody>
      </p:sp>
      <p:sp>
        <p:nvSpPr>
          <p:cNvPr id="1073" name="Google Shape;1073;p19"/>
          <p:cNvSpPr/>
          <p:nvPr/>
        </p:nvSpPr>
        <p:spPr>
          <a:xfrm>
            <a:off x="4241300" y="2903800"/>
            <a:ext cx="4265100" cy="1764900"/>
          </a:xfrm>
          <a:prstGeom prst="snip1Rect">
            <a:avLst>
              <a:gd fmla="val 16667" name="adj"/>
            </a:avLst>
          </a:prstGeom>
          <a:gradFill>
            <a:gsLst>
              <a:gs pos="0">
                <a:srgbClr val="424E88"/>
              </a:gs>
              <a:gs pos="100000">
                <a:srgbClr val="1A1D2D"/>
              </a:gs>
            </a:gsLst>
            <a:lin ang="5400012" scaled="0"/>
          </a:gradFill>
          <a:ln cap="flat" cmpd="sng" w="9525">
            <a:solidFill>
              <a:srgbClr val="2C345B"/>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Solution: </a:t>
            </a:r>
            <a:r>
              <a:rPr b="0" i="0" lang="en" sz="1800" u="none" cap="none" strike="noStrike">
                <a:solidFill>
                  <a:srgbClr val="FFFFFF"/>
                </a:solidFill>
                <a:latin typeface="Oswald Light"/>
                <a:ea typeface="Oswald Light"/>
                <a:cs typeface="Oswald Light"/>
                <a:sym typeface="Oswald Light"/>
              </a:rPr>
              <a:t>In addition to scoring a 50 or higher on the ASVAB, </a:t>
            </a:r>
            <a:r>
              <a:rPr b="0" i="0" lang="en" sz="1800" u="sng" cap="none" strike="noStrike">
                <a:solidFill>
                  <a:srgbClr val="FFFFFF"/>
                </a:solidFill>
                <a:latin typeface="Oswald Light"/>
                <a:ea typeface="Oswald Light"/>
                <a:cs typeface="Oswald Light"/>
                <a:sym typeface="Oswald Light"/>
              </a:rPr>
              <a:t>enrolling in ROTC at the collegiate level </a:t>
            </a:r>
            <a:r>
              <a:rPr b="0" i="0" lang="en" sz="1800" u="none" cap="none" strike="noStrike">
                <a:solidFill>
                  <a:srgbClr val="FFFFFF"/>
                </a:solidFill>
                <a:latin typeface="Oswald Light"/>
                <a:ea typeface="Oswald Light"/>
                <a:cs typeface="Oswald Light"/>
                <a:sym typeface="Oswald Light"/>
              </a:rPr>
              <a:t>or </a:t>
            </a:r>
            <a:r>
              <a:rPr b="0" i="0" lang="en" sz="1800" u="sng" cap="none" strike="noStrike">
                <a:solidFill>
                  <a:srgbClr val="FFFFFF"/>
                </a:solidFill>
                <a:latin typeface="Oswald Light"/>
                <a:ea typeface="Oswald Light"/>
                <a:cs typeface="Oswald Light"/>
                <a:sym typeface="Oswald Light"/>
              </a:rPr>
              <a:t>being accepted to a service academy</a:t>
            </a:r>
            <a:r>
              <a:rPr b="0" i="0" lang="en" sz="1800" u="none" cap="none" strike="noStrike">
                <a:solidFill>
                  <a:srgbClr val="FFFFFF"/>
                </a:solidFill>
                <a:latin typeface="Oswald Light"/>
                <a:ea typeface="Oswald Light"/>
                <a:cs typeface="Oswald Light"/>
                <a:sym typeface="Oswald Light"/>
              </a:rPr>
              <a:t> will also count towards a student’s seal attainment, as recommended by military leadership.</a:t>
            </a:r>
            <a:endParaRPr b="0" i="0" sz="1800" u="none" cap="none" strike="noStrike">
              <a:solidFill>
                <a:srgbClr val="FFFFFF"/>
              </a:solidFill>
              <a:latin typeface="Oswald Light"/>
              <a:ea typeface="Oswald Light"/>
              <a:cs typeface="Oswald Light"/>
              <a:sym typeface="Oswald Light"/>
            </a:endParaRPr>
          </a:p>
        </p:txBody>
      </p:sp>
      <p:sp>
        <p:nvSpPr>
          <p:cNvPr id="1074" name="Google Shape;1074;p19"/>
          <p:cNvSpPr/>
          <p:nvPr/>
        </p:nvSpPr>
        <p:spPr>
          <a:xfrm>
            <a:off x="4077175" y="233250"/>
            <a:ext cx="47850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rgbClr val="FEEFA8"/>
                </a:solidFill>
                <a:latin typeface="Bebas Neue"/>
                <a:ea typeface="Bebas Neue"/>
                <a:cs typeface="Bebas Neue"/>
                <a:sym typeface="Bebas Neue"/>
              </a:rPr>
              <a:t>Enlistment HONORS plus </a:t>
            </a:r>
            <a:r>
              <a:rPr b="0" i="0" lang="en" sz="2800" u="none" cap="none" strike="noStrike">
                <a:solidFill>
                  <a:schemeClr val="lt1"/>
                </a:solidFill>
                <a:latin typeface="Bebas Neue"/>
                <a:ea typeface="Bebas Neue"/>
                <a:cs typeface="Bebas Neue"/>
                <a:sym typeface="Bebas Neue"/>
              </a:rPr>
              <a:t>seal UPDATE</a:t>
            </a:r>
            <a:endParaRPr b="0" i="0" sz="28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43" name="Shape 843"/>
        <p:cNvGrpSpPr/>
        <p:nvPr/>
      </p:nvGrpSpPr>
      <p:grpSpPr>
        <a:xfrm>
          <a:off x="0" y="0"/>
          <a:ext cx="0" cy="0"/>
          <a:chOff x="0" y="0"/>
          <a:chExt cx="0" cy="0"/>
        </a:xfrm>
      </p:grpSpPr>
      <p:sp>
        <p:nvSpPr>
          <p:cNvPr id="844" name="Google Shape;844;g3403697a573_1_0"/>
          <p:cNvSpPr/>
          <p:nvPr/>
        </p:nvSpPr>
        <p:spPr>
          <a:xfrm>
            <a:off x="2828375" y="1770225"/>
            <a:ext cx="4185300" cy="682500"/>
          </a:xfrm>
          <a:prstGeom prst="roundRect">
            <a:avLst>
              <a:gd fmla="val 16667" name="adj"/>
            </a:avLst>
          </a:prstGeom>
          <a:gradFill>
            <a:gsLst>
              <a:gs pos="0">
                <a:srgbClr val="FFEC94"/>
              </a:gs>
              <a:gs pos="100000">
                <a:srgbClr val="FECF00"/>
              </a:gs>
            </a:gsLst>
            <a:lin ang="5400700" scaled="0"/>
          </a:gradFill>
          <a:ln cap="flat" cmpd="sng" w="9525">
            <a:solidFill>
              <a:srgbClr val="FECF00"/>
            </a:solidFill>
            <a:prstDash val="solid"/>
            <a:round/>
            <a:headEnd len="sm" w="sm" type="none"/>
            <a:tailEnd len="sm" w="sm" type="none"/>
          </a:ln>
          <a:effectLst>
            <a:outerShdw blurRad="57150" rotWithShape="0" algn="bl" dir="5400000" dist="19050">
              <a:srgbClr val="000000">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lang="en" sz="2000">
                <a:solidFill>
                  <a:schemeClr val="dk1"/>
                </a:solidFill>
                <a:latin typeface="Oswald"/>
                <a:ea typeface="Oswald"/>
                <a:cs typeface="Oswald"/>
                <a:sym typeface="Oswald"/>
              </a:rPr>
              <a:t>Ms. </a:t>
            </a:r>
            <a:r>
              <a:rPr b="1" lang="en" sz="2000">
                <a:solidFill>
                  <a:schemeClr val="dk1"/>
                </a:solidFill>
                <a:latin typeface="Oswald"/>
                <a:ea typeface="Oswald"/>
                <a:cs typeface="Oswald"/>
                <a:sym typeface="Oswald"/>
              </a:rPr>
              <a:t>Flora Jones, MS. ED </a:t>
            </a:r>
            <a:endParaRPr b="1" i="0" sz="2100" u="none" cap="none" strike="noStrike">
              <a:solidFill>
                <a:srgbClr val="151E49"/>
              </a:solidFill>
              <a:latin typeface="Oswald"/>
              <a:ea typeface="Oswald"/>
              <a:cs typeface="Oswald"/>
              <a:sym typeface="Oswald"/>
            </a:endParaRPr>
          </a:p>
        </p:txBody>
      </p:sp>
      <p:sp>
        <p:nvSpPr>
          <p:cNvPr id="845" name="Google Shape;845;g3403697a573_1_0"/>
          <p:cNvSpPr txBox="1"/>
          <p:nvPr>
            <p:ph type="title"/>
          </p:nvPr>
        </p:nvSpPr>
        <p:spPr>
          <a:xfrm>
            <a:off x="616200" y="511500"/>
            <a:ext cx="5262600" cy="6825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2800"/>
              <a:buNone/>
            </a:pPr>
            <a:r>
              <a:rPr lang="en"/>
              <a:t>Your Presenter:</a:t>
            </a:r>
            <a:endParaRPr/>
          </a:p>
        </p:txBody>
      </p:sp>
      <p:sp>
        <p:nvSpPr>
          <p:cNvPr id="846" name="Google Shape;846;g3403697a573_1_0"/>
          <p:cNvSpPr txBox="1"/>
          <p:nvPr>
            <p:ph idx="1" type="body"/>
          </p:nvPr>
        </p:nvSpPr>
        <p:spPr>
          <a:xfrm>
            <a:off x="2828375" y="2536100"/>
            <a:ext cx="4185300" cy="1677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b="1" lang="en" sz="1400">
                <a:latin typeface="Oswald"/>
                <a:ea typeface="Oswald"/>
                <a:cs typeface="Oswald"/>
                <a:sym typeface="Oswald"/>
              </a:rPr>
              <a:t>Director of Student Pathways &amp; Opportunities, IDOE</a:t>
            </a:r>
            <a:endParaRPr b="1" sz="1400">
              <a:latin typeface="Oswald"/>
              <a:ea typeface="Oswald"/>
              <a:cs typeface="Oswald"/>
              <a:sym typeface="Oswald"/>
            </a:endParaRPr>
          </a:p>
          <a:p>
            <a:pPr indent="0" lvl="0" marL="0" rtl="0" algn="just">
              <a:lnSpc>
                <a:spcPct val="115000"/>
              </a:lnSpc>
              <a:spcBef>
                <a:spcPts val="0"/>
              </a:spcBef>
              <a:spcAft>
                <a:spcPts val="0"/>
              </a:spcAft>
              <a:buNone/>
            </a:pPr>
            <a:r>
              <a:rPr i="1" lang="en" sz="900">
                <a:solidFill>
                  <a:srgbClr val="000000"/>
                </a:solidFill>
                <a:latin typeface="Oswald"/>
                <a:ea typeface="Oswald"/>
                <a:cs typeface="Oswald"/>
                <a:sym typeface="Oswald"/>
              </a:rPr>
              <a:t>Ms. Jones is a Proud School Administrator and Professional School Counselor with over thirty years of experience in the field of education. She prides herself in being a servant leader who has devoted her life to helping students find their </a:t>
            </a:r>
            <a:r>
              <a:rPr b="1" i="1" lang="en" sz="900">
                <a:solidFill>
                  <a:srgbClr val="000000"/>
                </a:solidFill>
                <a:latin typeface="Oswald"/>
                <a:ea typeface="Oswald"/>
                <a:cs typeface="Oswald"/>
                <a:sym typeface="Oswald"/>
              </a:rPr>
              <a:t>Passion</a:t>
            </a:r>
            <a:r>
              <a:rPr i="1" lang="en" sz="900">
                <a:solidFill>
                  <a:srgbClr val="000000"/>
                </a:solidFill>
                <a:latin typeface="Oswald"/>
                <a:ea typeface="Oswald"/>
                <a:cs typeface="Oswald"/>
                <a:sym typeface="Oswald"/>
              </a:rPr>
              <a:t> and </a:t>
            </a:r>
            <a:r>
              <a:rPr b="1" i="1" lang="en" sz="900">
                <a:solidFill>
                  <a:srgbClr val="000000"/>
                </a:solidFill>
                <a:latin typeface="Oswald"/>
                <a:ea typeface="Oswald"/>
                <a:cs typeface="Oswald"/>
                <a:sym typeface="Oswald"/>
              </a:rPr>
              <a:t>Purpose</a:t>
            </a:r>
            <a:r>
              <a:rPr i="1" lang="en" sz="900">
                <a:solidFill>
                  <a:srgbClr val="000000"/>
                </a:solidFill>
                <a:latin typeface="Oswald"/>
                <a:ea typeface="Oswald"/>
                <a:cs typeface="Oswald"/>
                <a:sym typeface="Oswald"/>
              </a:rPr>
              <a:t> and develop a </a:t>
            </a:r>
            <a:r>
              <a:rPr b="1" i="1" lang="en" sz="900">
                <a:solidFill>
                  <a:srgbClr val="000000"/>
                </a:solidFill>
                <a:latin typeface="Oswald"/>
                <a:ea typeface="Oswald"/>
                <a:cs typeface="Oswald"/>
                <a:sym typeface="Oswald"/>
              </a:rPr>
              <a:t>Plan</a:t>
            </a:r>
            <a:r>
              <a:rPr i="1" lang="en" sz="900">
                <a:solidFill>
                  <a:srgbClr val="000000"/>
                </a:solidFill>
                <a:latin typeface="Oswald"/>
                <a:ea typeface="Oswald"/>
                <a:cs typeface="Oswald"/>
                <a:sym typeface="Oswald"/>
              </a:rPr>
              <a:t> for their future.  Before joining the IDOE, she served as the Director of Post-Secondary Readiness for Indianapolis Public Schools where she oversaw college, career, and life readiness initiatives across the district. Prior to her time in IPS, she spent over twenty years in MSD of Wayne Township in various roles including School Counselor, Recruitment Chairperson, Home School Advisor, At Risk Counselor, and GCL New Teacher Trainer, along with many other roles and responsibilities.</a:t>
            </a:r>
            <a:endParaRPr b="1" sz="1500">
              <a:latin typeface="Oswald"/>
              <a:ea typeface="Oswald"/>
              <a:cs typeface="Oswald"/>
              <a:sym typeface="Oswald"/>
            </a:endParaRPr>
          </a:p>
          <a:p>
            <a:pPr indent="0" lvl="0" marL="0" rtl="0" algn="l">
              <a:lnSpc>
                <a:spcPct val="100000"/>
              </a:lnSpc>
              <a:spcBef>
                <a:spcPts val="1200"/>
              </a:spcBef>
              <a:spcAft>
                <a:spcPts val="0"/>
              </a:spcAft>
              <a:buSzPts val="2400"/>
              <a:buNone/>
            </a:pPr>
            <a:r>
              <a:t/>
            </a:r>
            <a:endParaRPr i="1" sz="2000">
              <a:latin typeface="Oswald Light"/>
              <a:ea typeface="Oswald Light"/>
              <a:cs typeface="Oswald Light"/>
              <a:sym typeface="Oswald Light"/>
            </a:endParaRPr>
          </a:p>
        </p:txBody>
      </p:sp>
      <p:sp>
        <p:nvSpPr>
          <p:cNvPr id="847" name="Google Shape;847;g3403697a573_1_0"/>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pic>
        <p:nvPicPr>
          <p:cNvPr id="848" name="Google Shape;848;g3403697a573_1_0" title="unnamed.jpg"/>
          <p:cNvPicPr preferRelativeResize="0"/>
          <p:nvPr/>
        </p:nvPicPr>
        <p:blipFill rotWithShape="1">
          <a:blip r:embed="rId4">
            <a:alphaModFix/>
          </a:blip>
          <a:srcRect b="9954" l="0" r="0" t="9962"/>
          <a:stretch/>
        </p:blipFill>
        <p:spPr>
          <a:xfrm>
            <a:off x="7185900" y="1674775"/>
            <a:ext cx="1633800" cy="2034600"/>
          </a:xfrm>
          <a:prstGeom prst="ellipse">
            <a:avLst/>
          </a:prstGeom>
          <a:noFill/>
          <a:ln cap="flat" cmpd="sng" w="38100">
            <a:solidFill>
              <a:srgbClr val="FEEFA8"/>
            </a:solidFill>
            <a:prstDash val="solid"/>
            <a:round/>
            <a:headEnd len="sm" w="sm" type="none"/>
            <a:tailEnd len="sm" w="sm" type="none"/>
          </a:ln>
          <a:effectLst>
            <a:outerShdw blurRad="57150" rotWithShape="0" algn="bl" dir="5400000" dist="19050">
              <a:srgbClr val="000000">
                <a:alpha val="49800"/>
              </a:srgbClr>
            </a:outerShdw>
          </a:effectLst>
        </p:spPr>
      </p:pic>
      <p:pic>
        <p:nvPicPr>
          <p:cNvPr id="849" name="Google Shape;849;g3403697a573_1_0"/>
          <p:cNvPicPr preferRelativeResize="0"/>
          <p:nvPr/>
        </p:nvPicPr>
        <p:blipFill rotWithShape="1">
          <a:blip r:embed="rId5">
            <a:alphaModFix/>
          </a:blip>
          <a:srcRect b="0" l="0" r="0" t="0"/>
          <a:stretch/>
        </p:blipFill>
        <p:spPr>
          <a:xfrm>
            <a:off x="296525" y="1367575"/>
            <a:ext cx="2073841" cy="682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8" name="Shape 1078"/>
        <p:cNvGrpSpPr/>
        <p:nvPr/>
      </p:nvGrpSpPr>
      <p:grpSpPr>
        <a:xfrm>
          <a:off x="0" y="0"/>
          <a:ext cx="0" cy="0"/>
          <a:chOff x="0" y="0"/>
          <a:chExt cx="0" cy="0"/>
        </a:xfrm>
      </p:grpSpPr>
      <p:sp>
        <p:nvSpPr>
          <p:cNvPr id="1079" name="Google Shape;1079;p20"/>
          <p:cNvSpPr txBox="1"/>
          <p:nvPr/>
        </p:nvSpPr>
        <p:spPr>
          <a:xfrm>
            <a:off x="6955516" y="5028521"/>
            <a:ext cx="840225" cy="94867"/>
          </a:xfrm>
          <a:prstGeom prst="rect">
            <a:avLst/>
          </a:prstGeom>
          <a:noFill/>
          <a:ln>
            <a:noFill/>
          </a:ln>
        </p:spPr>
        <p:txBody>
          <a:bodyPr anchorCtr="0" anchor="t" bIns="0" lIns="0" spcFirstLastPara="1" rIns="0" wrap="square" tIns="4775">
            <a:spAutoFit/>
          </a:bodyPr>
          <a:lstStyle/>
          <a:p>
            <a:pPr indent="0" lvl="0" marL="4796" marR="0" rtl="0" algn="l">
              <a:lnSpc>
                <a:spcPct val="100000"/>
              </a:lnSpc>
              <a:spcBef>
                <a:spcPts val="0"/>
              </a:spcBef>
              <a:spcAft>
                <a:spcPts val="0"/>
              </a:spcAft>
              <a:buNone/>
            </a:pPr>
            <a:r>
              <a:rPr b="1" i="0" lang="en" sz="585" u="none" cap="none" strike="noStrike">
                <a:solidFill>
                  <a:srgbClr val="FFFFFF"/>
                </a:solidFill>
                <a:latin typeface="Palatino Linotype"/>
                <a:ea typeface="Palatino Linotype"/>
                <a:cs typeface="Palatino Linotype"/>
                <a:sym typeface="Palatino Linotype"/>
              </a:rPr>
              <a:t>Revised April 2, 2025</a:t>
            </a:r>
            <a:endParaRPr b="0" i="0" sz="585" u="none" cap="none" strike="noStrike">
              <a:solidFill>
                <a:srgbClr val="000000"/>
              </a:solidFill>
              <a:latin typeface="Palatino Linotype"/>
              <a:ea typeface="Palatino Linotype"/>
              <a:cs typeface="Palatino Linotype"/>
              <a:sym typeface="Palatino Linotype"/>
            </a:endParaRPr>
          </a:p>
        </p:txBody>
      </p:sp>
      <p:grpSp>
        <p:nvGrpSpPr>
          <p:cNvPr id="1080" name="Google Shape;1080;p20"/>
          <p:cNvGrpSpPr/>
          <p:nvPr/>
        </p:nvGrpSpPr>
        <p:grpSpPr>
          <a:xfrm>
            <a:off x="645676" y="20112"/>
            <a:ext cx="8253774" cy="4985242"/>
            <a:chOff x="0" y="0"/>
            <a:chExt cx="18741472" cy="13201659"/>
          </a:xfrm>
        </p:grpSpPr>
        <p:pic>
          <p:nvPicPr>
            <p:cNvPr id="1081" name="Google Shape;1081;p20"/>
            <p:cNvPicPr preferRelativeResize="0"/>
            <p:nvPr/>
          </p:nvPicPr>
          <p:blipFill rotWithShape="1">
            <a:blip r:embed="rId3">
              <a:alphaModFix/>
            </a:blip>
            <a:srcRect b="0" l="0" r="0" t="0"/>
            <a:stretch/>
          </p:blipFill>
          <p:spPr>
            <a:xfrm>
              <a:off x="0" y="773360"/>
              <a:ext cx="18287999" cy="2094454"/>
            </a:xfrm>
            <a:prstGeom prst="rect">
              <a:avLst/>
            </a:prstGeom>
            <a:noFill/>
            <a:ln>
              <a:noFill/>
            </a:ln>
          </p:spPr>
        </p:pic>
        <p:sp>
          <p:nvSpPr>
            <p:cNvPr id="1082" name="Google Shape;1082;p20"/>
            <p:cNvSpPr/>
            <p:nvPr/>
          </p:nvSpPr>
          <p:spPr>
            <a:xfrm>
              <a:off x="0" y="744790"/>
              <a:ext cx="18288000" cy="2152015"/>
            </a:xfrm>
            <a:custGeom>
              <a:rect b="b" l="l" r="r" t="t"/>
              <a:pathLst>
                <a:path extrusionOk="0" h="2152015" w="18288000">
                  <a:moveTo>
                    <a:pt x="18288000" y="2094306"/>
                  </a:moveTo>
                  <a:lnTo>
                    <a:pt x="0" y="2094306"/>
                  </a:lnTo>
                  <a:lnTo>
                    <a:pt x="0" y="2151456"/>
                  </a:lnTo>
                  <a:lnTo>
                    <a:pt x="18288000" y="2151456"/>
                  </a:lnTo>
                  <a:lnTo>
                    <a:pt x="18288000" y="2094306"/>
                  </a:lnTo>
                  <a:close/>
                </a:path>
                <a:path extrusionOk="0" h="2152015" w="18288000">
                  <a:moveTo>
                    <a:pt x="18288000" y="0"/>
                  </a:moveTo>
                  <a:lnTo>
                    <a:pt x="0" y="0"/>
                  </a:lnTo>
                  <a:lnTo>
                    <a:pt x="0" y="57150"/>
                  </a:lnTo>
                  <a:lnTo>
                    <a:pt x="18288000" y="57150"/>
                  </a:lnTo>
                  <a:lnTo>
                    <a:pt x="18288000" y="0"/>
                  </a:lnTo>
                  <a:close/>
                </a:path>
              </a:pathLst>
            </a:custGeom>
            <a:solidFill>
              <a:srgbClr val="141E48">
                <a:alpha val="86666"/>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680" u="none" cap="none" strike="noStrike">
                <a:solidFill>
                  <a:srgbClr val="000000"/>
                </a:solidFill>
                <a:latin typeface="Arial"/>
                <a:ea typeface="Arial"/>
                <a:cs typeface="Arial"/>
                <a:sym typeface="Arial"/>
              </a:endParaRPr>
            </a:p>
          </p:txBody>
        </p:sp>
        <p:pic>
          <p:nvPicPr>
            <p:cNvPr id="1083" name="Google Shape;1083;p20"/>
            <p:cNvPicPr preferRelativeResize="0"/>
            <p:nvPr/>
          </p:nvPicPr>
          <p:blipFill rotWithShape="1">
            <a:blip r:embed="rId4">
              <a:alphaModFix/>
            </a:blip>
            <a:srcRect b="0" l="0" r="0" t="0"/>
            <a:stretch/>
          </p:blipFill>
          <p:spPr>
            <a:xfrm>
              <a:off x="158496" y="0"/>
              <a:ext cx="18050256" cy="816863"/>
            </a:xfrm>
            <a:prstGeom prst="rect">
              <a:avLst/>
            </a:prstGeom>
            <a:noFill/>
            <a:ln>
              <a:noFill/>
            </a:ln>
          </p:spPr>
        </p:pic>
        <p:pic>
          <p:nvPicPr>
            <p:cNvPr id="1084" name="Google Shape;1084;p20"/>
            <p:cNvPicPr preferRelativeResize="0"/>
            <p:nvPr/>
          </p:nvPicPr>
          <p:blipFill rotWithShape="1">
            <a:blip r:embed="rId5">
              <a:alphaModFix/>
            </a:blip>
            <a:srcRect b="0" l="0" r="0" t="0"/>
            <a:stretch/>
          </p:blipFill>
          <p:spPr>
            <a:xfrm>
              <a:off x="14105465" y="3108897"/>
              <a:ext cx="4636007" cy="1335024"/>
            </a:xfrm>
            <a:prstGeom prst="rect">
              <a:avLst/>
            </a:prstGeom>
            <a:noFill/>
            <a:ln>
              <a:noFill/>
            </a:ln>
          </p:spPr>
        </p:pic>
        <p:pic>
          <p:nvPicPr>
            <p:cNvPr id="1085" name="Google Shape;1085;p20"/>
            <p:cNvPicPr preferRelativeResize="0"/>
            <p:nvPr/>
          </p:nvPicPr>
          <p:blipFill rotWithShape="1">
            <a:blip r:embed="rId6">
              <a:alphaModFix/>
            </a:blip>
            <a:srcRect b="0" l="0" r="0" t="0"/>
            <a:stretch/>
          </p:blipFill>
          <p:spPr>
            <a:xfrm>
              <a:off x="544688" y="12681594"/>
              <a:ext cx="17198607" cy="519715"/>
            </a:xfrm>
            <a:prstGeom prst="rect">
              <a:avLst/>
            </a:prstGeom>
            <a:noFill/>
            <a:ln>
              <a:noFill/>
            </a:ln>
          </p:spPr>
        </p:pic>
        <p:sp>
          <p:nvSpPr>
            <p:cNvPr id="1086" name="Google Shape;1086;p20"/>
            <p:cNvSpPr/>
            <p:nvPr/>
          </p:nvSpPr>
          <p:spPr>
            <a:xfrm>
              <a:off x="544802" y="12681594"/>
              <a:ext cx="17198975" cy="520065"/>
            </a:xfrm>
            <a:custGeom>
              <a:rect b="b" l="l" r="r" t="t"/>
              <a:pathLst>
                <a:path extrusionOk="0" h="520065" w="17198975">
                  <a:moveTo>
                    <a:pt x="0" y="0"/>
                  </a:moveTo>
                  <a:lnTo>
                    <a:pt x="17198368" y="0"/>
                  </a:lnTo>
                  <a:lnTo>
                    <a:pt x="17198368" y="519712"/>
                  </a:lnTo>
                  <a:lnTo>
                    <a:pt x="0" y="519712"/>
                  </a:lnTo>
                  <a:lnTo>
                    <a:pt x="0" y="0"/>
                  </a:lnTo>
                  <a:close/>
                </a:path>
              </a:pathLst>
            </a:custGeom>
            <a:noFill/>
            <a:ln cap="flat" cmpd="sng" w="952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680" u="none" cap="none" strike="noStrike">
                <a:solidFill>
                  <a:srgbClr val="000000"/>
                </a:solidFill>
                <a:latin typeface="Arial"/>
                <a:ea typeface="Arial"/>
                <a:cs typeface="Arial"/>
                <a:sym typeface="Arial"/>
              </a:endParaRPr>
            </a:p>
          </p:txBody>
        </p:sp>
      </p:grpSp>
      <p:sp>
        <p:nvSpPr>
          <p:cNvPr id="1087" name="Google Shape;1087;p20"/>
          <p:cNvSpPr txBox="1"/>
          <p:nvPr/>
        </p:nvSpPr>
        <p:spPr>
          <a:xfrm>
            <a:off x="1324751" y="4806838"/>
            <a:ext cx="6494718" cy="124916"/>
          </a:xfrm>
          <a:prstGeom prst="rect">
            <a:avLst/>
          </a:prstGeom>
          <a:noFill/>
          <a:ln>
            <a:noFill/>
          </a:ln>
        </p:spPr>
        <p:txBody>
          <a:bodyPr anchorCtr="0" anchor="t" bIns="0" lIns="0" spcFirstLastPara="1" rIns="0" wrap="square" tIns="28775">
            <a:spAutoFit/>
          </a:bodyPr>
          <a:lstStyle/>
          <a:p>
            <a:pPr indent="0" lvl="0" marL="429918" marR="0" rtl="0" algn="l">
              <a:lnSpc>
                <a:spcPct val="100000"/>
              </a:lnSpc>
              <a:spcBef>
                <a:spcPts val="0"/>
              </a:spcBef>
              <a:spcAft>
                <a:spcPts val="0"/>
              </a:spcAft>
              <a:buNone/>
            </a:pPr>
            <a:r>
              <a:rPr b="1" i="0" lang="en" sz="623" u="none" cap="none" strike="noStrike">
                <a:solidFill>
                  <a:srgbClr val="FFFFFF"/>
                </a:solidFill>
                <a:latin typeface="Palatino Linotype"/>
                <a:ea typeface="Palatino Linotype"/>
                <a:cs typeface="Palatino Linotype"/>
                <a:sym typeface="Palatino Linotype"/>
              </a:rPr>
              <a:t>As implementation of the new diploma continues, this list of partners will grow to ensure Hoosier students have a more seamless path to their future.</a:t>
            </a:r>
            <a:endParaRPr b="0" i="0" sz="623" u="none" cap="none" strike="noStrike">
              <a:solidFill>
                <a:srgbClr val="000000"/>
              </a:solidFill>
              <a:latin typeface="Palatino Linotype"/>
              <a:ea typeface="Palatino Linotype"/>
              <a:cs typeface="Palatino Linotype"/>
              <a:sym typeface="Palatino Linotype"/>
            </a:endParaRPr>
          </a:p>
        </p:txBody>
      </p:sp>
      <p:sp>
        <p:nvSpPr>
          <p:cNvPr id="1088" name="Google Shape;1088;p20"/>
          <p:cNvSpPr txBox="1"/>
          <p:nvPr/>
        </p:nvSpPr>
        <p:spPr>
          <a:xfrm>
            <a:off x="983328" y="331946"/>
            <a:ext cx="7574294" cy="648916"/>
          </a:xfrm>
          <a:prstGeom prst="rect">
            <a:avLst/>
          </a:prstGeom>
          <a:noFill/>
          <a:ln>
            <a:noFill/>
          </a:ln>
        </p:spPr>
        <p:txBody>
          <a:bodyPr anchorCtr="0" anchor="t" bIns="0" lIns="0" spcFirstLastPara="1" rIns="0" wrap="square" tIns="18925">
            <a:spAutoFit/>
          </a:bodyPr>
          <a:lstStyle/>
          <a:p>
            <a:pPr indent="0" lvl="0" marL="4796" marR="1918" rtl="0" algn="l">
              <a:lnSpc>
                <a:spcPct val="105293"/>
              </a:lnSpc>
              <a:spcBef>
                <a:spcPts val="0"/>
              </a:spcBef>
              <a:spcAft>
                <a:spcPts val="0"/>
              </a:spcAft>
              <a:buNone/>
            </a:pPr>
            <a:r>
              <a:rPr b="0" i="0" lang="en" sz="699" u="none" cap="none" strike="noStrike">
                <a:solidFill>
                  <a:srgbClr val="FFFFFF"/>
                </a:solidFill>
                <a:latin typeface="Palatino Linotype"/>
                <a:ea typeface="Palatino Linotype"/>
                <a:cs typeface="Palatino Linotype"/>
                <a:sym typeface="Palatino Linotype"/>
              </a:rPr>
              <a:t>Indiana students and their families must have an education that is personalized to their individual needs and relevant in today’s world. Indiana’s new high school diploma requirements were strategically designed to better connect students with their unique path ahead, whether they plan to continue their education after high school, go straight into a career, or serve in our Nation’s military.</a:t>
            </a:r>
            <a:endParaRPr b="0" i="0" sz="699" u="none" cap="none" strike="noStrike">
              <a:solidFill>
                <a:srgbClr val="000000"/>
              </a:solidFill>
              <a:latin typeface="Palatino Linotype"/>
              <a:ea typeface="Palatino Linotype"/>
              <a:cs typeface="Palatino Linotype"/>
              <a:sym typeface="Palatino Linotype"/>
            </a:endParaRPr>
          </a:p>
          <a:p>
            <a:pPr indent="0" lvl="0" marL="4796" marR="23978" rtl="0" algn="l">
              <a:lnSpc>
                <a:spcPct val="105293"/>
              </a:lnSpc>
              <a:spcBef>
                <a:spcPts val="736"/>
              </a:spcBef>
              <a:spcAft>
                <a:spcPts val="0"/>
              </a:spcAft>
              <a:buNone/>
            </a:pPr>
            <a:r>
              <a:rPr b="0" i="0" lang="en" sz="699" u="none" cap="none" strike="noStrike">
                <a:solidFill>
                  <a:srgbClr val="FFFFFF"/>
                </a:solidFill>
                <a:latin typeface="Palatino Linotype"/>
                <a:ea typeface="Palatino Linotype"/>
                <a:cs typeface="Palatino Linotype"/>
                <a:sym typeface="Palatino Linotype"/>
              </a:rPr>
              <a:t>With the increased flexibility in the diploma, new readiness seals provide students and parents with a blueprint for success to achieve their unique goals and aspirations. To ensure the readiness seals have currency and are as valuable as possible for students, Indiana leaders continue to collaborate with stakeholders across the state to provide students a direct path to their future upon completion of a seal. Students may earn one or multiple seals.</a:t>
            </a:r>
            <a:endParaRPr b="0" i="0" sz="699" u="none" cap="none" strike="noStrike">
              <a:solidFill>
                <a:srgbClr val="000000"/>
              </a:solidFill>
              <a:latin typeface="Palatino Linotype"/>
              <a:ea typeface="Palatino Linotype"/>
              <a:cs typeface="Palatino Linotype"/>
              <a:sym typeface="Palatino Linotype"/>
            </a:endParaRPr>
          </a:p>
        </p:txBody>
      </p:sp>
      <p:grpSp>
        <p:nvGrpSpPr>
          <p:cNvPr id="1089" name="Google Shape;1089;p20"/>
          <p:cNvGrpSpPr/>
          <p:nvPr/>
        </p:nvGrpSpPr>
        <p:grpSpPr>
          <a:xfrm>
            <a:off x="613313" y="1757481"/>
            <a:ext cx="8152386" cy="2580597"/>
            <a:chOff x="1008888" y="4532376"/>
            <a:chExt cx="16709134" cy="7144511"/>
          </a:xfrm>
        </p:grpSpPr>
        <p:sp>
          <p:nvSpPr>
            <p:cNvPr id="1090" name="Google Shape;1090;p20"/>
            <p:cNvSpPr/>
            <p:nvPr/>
          </p:nvSpPr>
          <p:spPr>
            <a:xfrm>
              <a:off x="1209294" y="7812099"/>
              <a:ext cx="62865" cy="2251710"/>
            </a:xfrm>
            <a:custGeom>
              <a:rect b="b" l="l" r="r" t="t"/>
              <a:pathLst>
                <a:path extrusionOk="0" h="2251709" w="62865">
                  <a:moveTo>
                    <a:pt x="62293" y="2216124"/>
                  </a:moveTo>
                  <a:lnTo>
                    <a:pt x="35267" y="2189111"/>
                  </a:lnTo>
                  <a:lnTo>
                    <a:pt x="27012" y="2189111"/>
                  </a:lnTo>
                  <a:lnTo>
                    <a:pt x="0" y="2216124"/>
                  </a:lnTo>
                  <a:lnTo>
                    <a:pt x="0" y="2224379"/>
                  </a:lnTo>
                  <a:lnTo>
                    <a:pt x="27012" y="2251392"/>
                  </a:lnTo>
                  <a:lnTo>
                    <a:pt x="35267" y="2251392"/>
                  </a:lnTo>
                  <a:lnTo>
                    <a:pt x="62293" y="2224379"/>
                  </a:lnTo>
                  <a:lnTo>
                    <a:pt x="62293" y="2220252"/>
                  </a:lnTo>
                  <a:lnTo>
                    <a:pt x="62293" y="2216124"/>
                  </a:lnTo>
                  <a:close/>
                </a:path>
                <a:path extrusionOk="0" h="2251709" w="62865">
                  <a:moveTo>
                    <a:pt x="62293" y="1851266"/>
                  </a:moveTo>
                  <a:lnTo>
                    <a:pt x="35267" y="1824253"/>
                  </a:lnTo>
                  <a:lnTo>
                    <a:pt x="27012" y="1824253"/>
                  </a:lnTo>
                  <a:lnTo>
                    <a:pt x="0" y="1851266"/>
                  </a:lnTo>
                  <a:lnTo>
                    <a:pt x="0" y="1859534"/>
                  </a:lnTo>
                  <a:lnTo>
                    <a:pt x="27012" y="1886546"/>
                  </a:lnTo>
                  <a:lnTo>
                    <a:pt x="35267" y="1886546"/>
                  </a:lnTo>
                  <a:lnTo>
                    <a:pt x="62293" y="1859534"/>
                  </a:lnTo>
                  <a:lnTo>
                    <a:pt x="62293" y="1855406"/>
                  </a:lnTo>
                  <a:lnTo>
                    <a:pt x="62293" y="1851266"/>
                  </a:lnTo>
                  <a:close/>
                </a:path>
                <a:path extrusionOk="0" h="2251709" w="62865">
                  <a:moveTo>
                    <a:pt x="62293" y="1486420"/>
                  </a:moveTo>
                  <a:lnTo>
                    <a:pt x="35267" y="1459407"/>
                  </a:lnTo>
                  <a:lnTo>
                    <a:pt x="27012" y="1459407"/>
                  </a:lnTo>
                  <a:lnTo>
                    <a:pt x="0" y="1486420"/>
                  </a:lnTo>
                  <a:lnTo>
                    <a:pt x="0" y="1494675"/>
                  </a:lnTo>
                  <a:lnTo>
                    <a:pt x="27012" y="1521701"/>
                  </a:lnTo>
                  <a:lnTo>
                    <a:pt x="35267" y="1521701"/>
                  </a:lnTo>
                  <a:lnTo>
                    <a:pt x="62293" y="1494675"/>
                  </a:lnTo>
                  <a:lnTo>
                    <a:pt x="62293" y="1490548"/>
                  </a:lnTo>
                  <a:lnTo>
                    <a:pt x="62293" y="1486420"/>
                  </a:lnTo>
                  <a:close/>
                </a:path>
                <a:path extrusionOk="0" h="2251709" w="62865">
                  <a:moveTo>
                    <a:pt x="62293" y="1121575"/>
                  </a:moveTo>
                  <a:lnTo>
                    <a:pt x="35267" y="1094549"/>
                  </a:lnTo>
                  <a:lnTo>
                    <a:pt x="27012" y="1094549"/>
                  </a:lnTo>
                  <a:lnTo>
                    <a:pt x="0" y="1121575"/>
                  </a:lnTo>
                  <a:lnTo>
                    <a:pt x="0" y="1129830"/>
                  </a:lnTo>
                  <a:lnTo>
                    <a:pt x="27012" y="1156843"/>
                  </a:lnTo>
                  <a:lnTo>
                    <a:pt x="35267" y="1156843"/>
                  </a:lnTo>
                  <a:lnTo>
                    <a:pt x="62293" y="1129830"/>
                  </a:lnTo>
                  <a:lnTo>
                    <a:pt x="62293" y="1125702"/>
                  </a:lnTo>
                  <a:lnTo>
                    <a:pt x="62293" y="1121575"/>
                  </a:lnTo>
                  <a:close/>
                </a:path>
                <a:path extrusionOk="0" h="2251709" w="62865">
                  <a:moveTo>
                    <a:pt x="62293" y="756716"/>
                  </a:moveTo>
                  <a:lnTo>
                    <a:pt x="35267" y="729703"/>
                  </a:lnTo>
                  <a:lnTo>
                    <a:pt x="27012" y="729703"/>
                  </a:lnTo>
                  <a:lnTo>
                    <a:pt x="0" y="756716"/>
                  </a:lnTo>
                  <a:lnTo>
                    <a:pt x="0" y="764984"/>
                  </a:lnTo>
                  <a:lnTo>
                    <a:pt x="27012" y="791997"/>
                  </a:lnTo>
                  <a:lnTo>
                    <a:pt x="35267" y="791997"/>
                  </a:lnTo>
                  <a:lnTo>
                    <a:pt x="62293" y="764984"/>
                  </a:lnTo>
                  <a:lnTo>
                    <a:pt x="62293" y="760857"/>
                  </a:lnTo>
                  <a:lnTo>
                    <a:pt x="62293" y="756716"/>
                  </a:lnTo>
                  <a:close/>
                </a:path>
                <a:path extrusionOk="0" h="2251709" w="62865">
                  <a:moveTo>
                    <a:pt x="62293" y="391871"/>
                  </a:moveTo>
                  <a:lnTo>
                    <a:pt x="35267" y="364858"/>
                  </a:lnTo>
                  <a:lnTo>
                    <a:pt x="27012" y="364858"/>
                  </a:lnTo>
                  <a:lnTo>
                    <a:pt x="0" y="391871"/>
                  </a:lnTo>
                  <a:lnTo>
                    <a:pt x="0" y="400126"/>
                  </a:lnTo>
                  <a:lnTo>
                    <a:pt x="27012" y="427151"/>
                  </a:lnTo>
                  <a:lnTo>
                    <a:pt x="35267" y="427151"/>
                  </a:lnTo>
                  <a:lnTo>
                    <a:pt x="62293" y="400126"/>
                  </a:lnTo>
                  <a:lnTo>
                    <a:pt x="62293" y="395998"/>
                  </a:lnTo>
                  <a:lnTo>
                    <a:pt x="62293" y="391871"/>
                  </a:lnTo>
                  <a:close/>
                </a:path>
                <a:path extrusionOk="0" h="2251709" w="62865">
                  <a:moveTo>
                    <a:pt x="62293" y="27025"/>
                  </a:moveTo>
                  <a:lnTo>
                    <a:pt x="35267" y="0"/>
                  </a:lnTo>
                  <a:lnTo>
                    <a:pt x="27012" y="0"/>
                  </a:lnTo>
                  <a:lnTo>
                    <a:pt x="0" y="27025"/>
                  </a:lnTo>
                  <a:lnTo>
                    <a:pt x="0" y="35280"/>
                  </a:lnTo>
                  <a:lnTo>
                    <a:pt x="27012" y="62293"/>
                  </a:lnTo>
                  <a:lnTo>
                    <a:pt x="35267" y="62293"/>
                  </a:lnTo>
                  <a:lnTo>
                    <a:pt x="62293" y="35280"/>
                  </a:lnTo>
                  <a:lnTo>
                    <a:pt x="62293" y="31153"/>
                  </a:lnTo>
                  <a:lnTo>
                    <a:pt x="62293" y="27025"/>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680" u="none" cap="none" strike="noStrike">
                <a:solidFill>
                  <a:srgbClr val="000000"/>
                </a:solidFill>
                <a:latin typeface="Arial"/>
                <a:ea typeface="Arial"/>
                <a:cs typeface="Arial"/>
                <a:sym typeface="Arial"/>
              </a:endParaRPr>
            </a:p>
          </p:txBody>
        </p:sp>
        <p:pic>
          <p:nvPicPr>
            <p:cNvPr id="1091" name="Google Shape;1091;p20"/>
            <p:cNvPicPr preferRelativeResize="0"/>
            <p:nvPr/>
          </p:nvPicPr>
          <p:blipFill rotWithShape="1">
            <a:blip r:embed="rId7">
              <a:alphaModFix/>
            </a:blip>
            <a:srcRect b="0" l="0" r="0" t="0"/>
            <a:stretch/>
          </p:blipFill>
          <p:spPr>
            <a:xfrm>
              <a:off x="1008888" y="4532376"/>
              <a:ext cx="4709159" cy="6647688"/>
            </a:xfrm>
            <a:prstGeom prst="rect">
              <a:avLst/>
            </a:prstGeom>
            <a:noFill/>
            <a:ln>
              <a:noFill/>
            </a:ln>
          </p:spPr>
        </p:pic>
        <p:sp>
          <p:nvSpPr>
            <p:cNvPr id="1092" name="Google Shape;1092;p20"/>
            <p:cNvSpPr/>
            <p:nvPr/>
          </p:nvSpPr>
          <p:spPr>
            <a:xfrm>
              <a:off x="7226567" y="8299106"/>
              <a:ext cx="57150" cy="1200150"/>
            </a:xfrm>
            <a:custGeom>
              <a:rect b="b" l="l" r="r" t="t"/>
              <a:pathLst>
                <a:path extrusionOk="0" h="1200150" w="57150">
                  <a:moveTo>
                    <a:pt x="57150" y="1167777"/>
                  </a:moveTo>
                  <a:lnTo>
                    <a:pt x="32372" y="1143000"/>
                  </a:lnTo>
                  <a:lnTo>
                    <a:pt x="24790" y="1143000"/>
                  </a:lnTo>
                  <a:lnTo>
                    <a:pt x="0" y="1167777"/>
                  </a:lnTo>
                  <a:lnTo>
                    <a:pt x="0" y="1175359"/>
                  </a:lnTo>
                  <a:lnTo>
                    <a:pt x="24790" y="1200150"/>
                  </a:lnTo>
                  <a:lnTo>
                    <a:pt x="32372" y="1200150"/>
                  </a:lnTo>
                  <a:lnTo>
                    <a:pt x="57150" y="1175359"/>
                  </a:lnTo>
                  <a:lnTo>
                    <a:pt x="57150" y="1171575"/>
                  </a:lnTo>
                  <a:lnTo>
                    <a:pt x="57150" y="1167777"/>
                  </a:lnTo>
                  <a:close/>
                </a:path>
                <a:path extrusionOk="0" h="1200150" w="57150">
                  <a:moveTo>
                    <a:pt x="57150" y="939177"/>
                  </a:moveTo>
                  <a:lnTo>
                    <a:pt x="32372" y="914400"/>
                  </a:lnTo>
                  <a:lnTo>
                    <a:pt x="24790" y="914400"/>
                  </a:lnTo>
                  <a:lnTo>
                    <a:pt x="0" y="939177"/>
                  </a:lnTo>
                  <a:lnTo>
                    <a:pt x="0" y="946759"/>
                  </a:lnTo>
                  <a:lnTo>
                    <a:pt x="24790" y="971550"/>
                  </a:lnTo>
                  <a:lnTo>
                    <a:pt x="32372" y="971550"/>
                  </a:lnTo>
                  <a:lnTo>
                    <a:pt x="57150" y="946759"/>
                  </a:lnTo>
                  <a:lnTo>
                    <a:pt x="57150" y="942975"/>
                  </a:lnTo>
                  <a:lnTo>
                    <a:pt x="57150" y="939177"/>
                  </a:lnTo>
                  <a:close/>
                </a:path>
                <a:path extrusionOk="0" h="1200150" w="57150">
                  <a:moveTo>
                    <a:pt x="57150" y="710577"/>
                  </a:moveTo>
                  <a:lnTo>
                    <a:pt x="32372" y="685800"/>
                  </a:lnTo>
                  <a:lnTo>
                    <a:pt x="24790" y="685800"/>
                  </a:lnTo>
                  <a:lnTo>
                    <a:pt x="0" y="710577"/>
                  </a:lnTo>
                  <a:lnTo>
                    <a:pt x="0" y="718159"/>
                  </a:lnTo>
                  <a:lnTo>
                    <a:pt x="24790" y="742950"/>
                  </a:lnTo>
                  <a:lnTo>
                    <a:pt x="32372" y="742950"/>
                  </a:lnTo>
                  <a:lnTo>
                    <a:pt x="57150" y="718159"/>
                  </a:lnTo>
                  <a:lnTo>
                    <a:pt x="57150" y="714375"/>
                  </a:lnTo>
                  <a:lnTo>
                    <a:pt x="57150" y="710577"/>
                  </a:lnTo>
                  <a:close/>
                </a:path>
                <a:path extrusionOk="0" h="1200150" w="57150">
                  <a:moveTo>
                    <a:pt x="57150" y="481977"/>
                  </a:moveTo>
                  <a:lnTo>
                    <a:pt x="32372" y="457200"/>
                  </a:lnTo>
                  <a:lnTo>
                    <a:pt x="24790" y="457200"/>
                  </a:lnTo>
                  <a:lnTo>
                    <a:pt x="0" y="481977"/>
                  </a:lnTo>
                  <a:lnTo>
                    <a:pt x="0" y="489559"/>
                  </a:lnTo>
                  <a:lnTo>
                    <a:pt x="24790" y="514350"/>
                  </a:lnTo>
                  <a:lnTo>
                    <a:pt x="32372" y="514350"/>
                  </a:lnTo>
                  <a:lnTo>
                    <a:pt x="57150" y="489559"/>
                  </a:lnTo>
                  <a:lnTo>
                    <a:pt x="57150" y="485775"/>
                  </a:lnTo>
                  <a:lnTo>
                    <a:pt x="57150" y="481977"/>
                  </a:lnTo>
                  <a:close/>
                </a:path>
                <a:path extrusionOk="0" h="1200150" w="57150">
                  <a:moveTo>
                    <a:pt x="57150" y="253377"/>
                  </a:moveTo>
                  <a:lnTo>
                    <a:pt x="32372" y="228600"/>
                  </a:lnTo>
                  <a:lnTo>
                    <a:pt x="24790" y="228600"/>
                  </a:lnTo>
                  <a:lnTo>
                    <a:pt x="0" y="253377"/>
                  </a:lnTo>
                  <a:lnTo>
                    <a:pt x="0" y="260959"/>
                  </a:lnTo>
                  <a:lnTo>
                    <a:pt x="24790" y="285750"/>
                  </a:lnTo>
                  <a:lnTo>
                    <a:pt x="32372" y="285750"/>
                  </a:lnTo>
                  <a:lnTo>
                    <a:pt x="57150" y="260959"/>
                  </a:lnTo>
                  <a:lnTo>
                    <a:pt x="57150" y="257175"/>
                  </a:lnTo>
                  <a:lnTo>
                    <a:pt x="57150" y="253377"/>
                  </a:lnTo>
                  <a:close/>
                </a:path>
                <a:path extrusionOk="0" h="1200150" w="57150">
                  <a:moveTo>
                    <a:pt x="57150" y="24777"/>
                  </a:moveTo>
                  <a:lnTo>
                    <a:pt x="32372" y="0"/>
                  </a:lnTo>
                  <a:lnTo>
                    <a:pt x="24790" y="0"/>
                  </a:lnTo>
                  <a:lnTo>
                    <a:pt x="0" y="24777"/>
                  </a:lnTo>
                  <a:lnTo>
                    <a:pt x="0" y="32359"/>
                  </a:lnTo>
                  <a:lnTo>
                    <a:pt x="24790" y="57150"/>
                  </a:lnTo>
                  <a:lnTo>
                    <a:pt x="32372" y="57150"/>
                  </a:lnTo>
                  <a:lnTo>
                    <a:pt x="57150" y="32359"/>
                  </a:lnTo>
                  <a:lnTo>
                    <a:pt x="57150" y="28575"/>
                  </a:lnTo>
                  <a:lnTo>
                    <a:pt x="57150" y="24777"/>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680" u="none" cap="none" strike="noStrike">
                <a:solidFill>
                  <a:srgbClr val="000000"/>
                </a:solidFill>
                <a:latin typeface="Arial"/>
                <a:ea typeface="Arial"/>
                <a:cs typeface="Arial"/>
                <a:sym typeface="Arial"/>
              </a:endParaRPr>
            </a:p>
          </p:txBody>
        </p:sp>
        <p:pic>
          <p:nvPicPr>
            <p:cNvPr id="1093" name="Google Shape;1093;p20"/>
            <p:cNvPicPr preferRelativeResize="0"/>
            <p:nvPr/>
          </p:nvPicPr>
          <p:blipFill rotWithShape="1">
            <a:blip r:embed="rId8">
              <a:alphaModFix/>
            </a:blip>
            <a:srcRect b="0" l="0" r="0" t="0"/>
            <a:stretch/>
          </p:blipFill>
          <p:spPr>
            <a:xfrm>
              <a:off x="7031735" y="4541520"/>
              <a:ext cx="4706111" cy="7135367"/>
            </a:xfrm>
            <a:prstGeom prst="rect">
              <a:avLst/>
            </a:prstGeom>
            <a:noFill/>
            <a:ln>
              <a:noFill/>
            </a:ln>
          </p:spPr>
        </p:pic>
        <p:sp>
          <p:nvSpPr>
            <p:cNvPr id="1094" name="Google Shape;1094;p20"/>
            <p:cNvSpPr/>
            <p:nvPr/>
          </p:nvSpPr>
          <p:spPr>
            <a:xfrm>
              <a:off x="13265264" y="8299106"/>
              <a:ext cx="57150" cy="1885950"/>
            </a:xfrm>
            <a:custGeom>
              <a:rect b="b" l="l" r="r" t="t"/>
              <a:pathLst>
                <a:path extrusionOk="0" h="1885950" w="57150">
                  <a:moveTo>
                    <a:pt x="57150" y="1853577"/>
                  </a:moveTo>
                  <a:lnTo>
                    <a:pt x="32372" y="1828800"/>
                  </a:lnTo>
                  <a:lnTo>
                    <a:pt x="24790" y="1828800"/>
                  </a:lnTo>
                  <a:lnTo>
                    <a:pt x="0" y="1853577"/>
                  </a:lnTo>
                  <a:lnTo>
                    <a:pt x="0" y="1861159"/>
                  </a:lnTo>
                  <a:lnTo>
                    <a:pt x="24790" y="1885950"/>
                  </a:lnTo>
                  <a:lnTo>
                    <a:pt x="32372" y="1885950"/>
                  </a:lnTo>
                  <a:lnTo>
                    <a:pt x="57150" y="1861159"/>
                  </a:lnTo>
                  <a:lnTo>
                    <a:pt x="57150" y="1857375"/>
                  </a:lnTo>
                  <a:lnTo>
                    <a:pt x="57150" y="1853577"/>
                  </a:lnTo>
                  <a:close/>
                </a:path>
                <a:path extrusionOk="0" h="1885950" w="57150">
                  <a:moveTo>
                    <a:pt x="57150" y="939177"/>
                  </a:moveTo>
                  <a:lnTo>
                    <a:pt x="32372" y="914400"/>
                  </a:lnTo>
                  <a:lnTo>
                    <a:pt x="24790" y="914400"/>
                  </a:lnTo>
                  <a:lnTo>
                    <a:pt x="0" y="939177"/>
                  </a:lnTo>
                  <a:lnTo>
                    <a:pt x="0" y="946759"/>
                  </a:lnTo>
                  <a:lnTo>
                    <a:pt x="24790" y="971550"/>
                  </a:lnTo>
                  <a:lnTo>
                    <a:pt x="32372" y="971550"/>
                  </a:lnTo>
                  <a:lnTo>
                    <a:pt x="57150" y="946759"/>
                  </a:lnTo>
                  <a:lnTo>
                    <a:pt x="57150" y="942975"/>
                  </a:lnTo>
                  <a:lnTo>
                    <a:pt x="57150" y="939177"/>
                  </a:lnTo>
                  <a:close/>
                </a:path>
                <a:path extrusionOk="0" h="1885950" w="57150">
                  <a:moveTo>
                    <a:pt x="57150" y="24777"/>
                  </a:moveTo>
                  <a:lnTo>
                    <a:pt x="32372" y="0"/>
                  </a:lnTo>
                  <a:lnTo>
                    <a:pt x="24790" y="0"/>
                  </a:lnTo>
                  <a:lnTo>
                    <a:pt x="0" y="24777"/>
                  </a:lnTo>
                  <a:lnTo>
                    <a:pt x="0" y="32359"/>
                  </a:lnTo>
                  <a:lnTo>
                    <a:pt x="24790" y="57150"/>
                  </a:lnTo>
                  <a:lnTo>
                    <a:pt x="32372" y="57150"/>
                  </a:lnTo>
                  <a:lnTo>
                    <a:pt x="57150" y="32359"/>
                  </a:lnTo>
                  <a:lnTo>
                    <a:pt x="57150" y="28575"/>
                  </a:lnTo>
                  <a:lnTo>
                    <a:pt x="57150" y="24777"/>
                  </a:lnTo>
                  <a:close/>
                </a:path>
              </a:pathLst>
            </a:custGeom>
            <a:solidFill>
              <a:srgbClr val="00000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680" u="none" cap="none" strike="noStrike">
                <a:solidFill>
                  <a:srgbClr val="000000"/>
                </a:solidFill>
                <a:latin typeface="Arial"/>
                <a:ea typeface="Arial"/>
                <a:cs typeface="Arial"/>
                <a:sym typeface="Arial"/>
              </a:endParaRPr>
            </a:p>
          </p:txBody>
        </p:sp>
        <p:pic>
          <p:nvPicPr>
            <p:cNvPr id="1095" name="Google Shape;1095;p20"/>
            <p:cNvPicPr preferRelativeResize="0"/>
            <p:nvPr/>
          </p:nvPicPr>
          <p:blipFill rotWithShape="1">
            <a:blip r:embed="rId9">
              <a:alphaModFix/>
            </a:blip>
            <a:srcRect b="0" l="0" r="0" t="0"/>
            <a:stretch/>
          </p:blipFill>
          <p:spPr>
            <a:xfrm>
              <a:off x="13069823" y="4541520"/>
              <a:ext cx="4648199" cy="6638543"/>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9" name="Shape 1099"/>
        <p:cNvGrpSpPr/>
        <p:nvPr/>
      </p:nvGrpSpPr>
      <p:grpSpPr>
        <a:xfrm>
          <a:off x="0" y="0"/>
          <a:ext cx="0" cy="0"/>
          <a:chOff x="0" y="0"/>
          <a:chExt cx="0" cy="0"/>
        </a:xfrm>
      </p:grpSpPr>
      <p:pic>
        <p:nvPicPr>
          <p:cNvPr id="1100" name="Google Shape;1100;p21"/>
          <p:cNvPicPr preferRelativeResize="0"/>
          <p:nvPr/>
        </p:nvPicPr>
        <p:blipFill rotWithShape="1">
          <a:blip r:embed="rId4">
            <a:alphaModFix/>
          </a:blip>
          <a:srcRect b="0" l="0" r="0" t="0"/>
          <a:stretch/>
        </p:blipFill>
        <p:spPr>
          <a:xfrm>
            <a:off x="57301" y="4841252"/>
            <a:ext cx="1250976" cy="242250"/>
          </a:xfrm>
          <a:prstGeom prst="rect">
            <a:avLst/>
          </a:prstGeom>
          <a:noFill/>
          <a:ln>
            <a:noFill/>
          </a:ln>
        </p:spPr>
      </p:pic>
      <p:sp>
        <p:nvSpPr>
          <p:cNvPr id="1101" name="Google Shape;1101;p21"/>
          <p:cNvSpPr/>
          <p:nvPr/>
        </p:nvSpPr>
        <p:spPr>
          <a:xfrm>
            <a:off x="2581275" y="1040300"/>
            <a:ext cx="6334200" cy="1782900"/>
          </a:xfrm>
          <a:prstGeom prst="snip1Rect">
            <a:avLst>
              <a:gd fmla="val 16667" name="adj"/>
            </a:avLst>
          </a:prstGeom>
          <a:gradFill>
            <a:gsLst>
              <a:gs pos="0">
                <a:srgbClr val="738BBD"/>
              </a:gs>
              <a:gs pos="100000">
                <a:srgbClr val="4465A9"/>
              </a:gs>
            </a:gsLst>
            <a:lin ang="5400700" scaled="0"/>
          </a:gradFill>
          <a:ln cap="flat" cmpd="sng" w="9525">
            <a:solidFill>
              <a:srgbClr val="466EC6"/>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 sz="1700" u="none" cap="none" strike="noStrike">
                <a:solidFill>
                  <a:schemeClr val="lt1"/>
                </a:solidFill>
                <a:latin typeface="Oswald"/>
                <a:ea typeface="Oswald"/>
                <a:cs typeface="Oswald"/>
                <a:sym typeface="Oswald"/>
              </a:rPr>
              <a:t>Feedback: </a:t>
            </a:r>
            <a:r>
              <a:rPr b="0" i="0" lang="en" sz="1700" u="none" cap="none" strike="noStrike">
                <a:solidFill>
                  <a:schemeClr val="lt1"/>
                </a:solidFill>
                <a:latin typeface="Oswald Light"/>
                <a:ea typeface="Oswald Light"/>
                <a:cs typeface="Oswald Light"/>
                <a:sym typeface="Oswald Light"/>
              </a:rPr>
              <a:t>Some students find out after they have already paid for and completed a dual credit course that the course does not transfer to the higher education institution that they plan to attend, or that the course will only count as an elective. Ensuring courses are in the core transfer library is essential to increasing currency for students.</a:t>
            </a:r>
            <a:endParaRPr b="0" i="0" sz="1700" u="none" cap="none" strike="noStrike">
              <a:solidFill>
                <a:schemeClr val="lt1"/>
              </a:solidFill>
              <a:latin typeface="Oswald Light"/>
              <a:ea typeface="Oswald Light"/>
              <a:cs typeface="Oswald Light"/>
              <a:sym typeface="Oswald Light"/>
            </a:endParaRPr>
          </a:p>
        </p:txBody>
      </p:sp>
      <p:sp>
        <p:nvSpPr>
          <p:cNvPr id="1102" name="Google Shape;1102;p21"/>
          <p:cNvSpPr/>
          <p:nvPr/>
        </p:nvSpPr>
        <p:spPr>
          <a:xfrm>
            <a:off x="2581275" y="3062375"/>
            <a:ext cx="6334200" cy="1656900"/>
          </a:xfrm>
          <a:prstGeom prst="snip1Rect">
            <a:avLst>
              <a:gd fmla="val 16667" name="adj"/>
            </a:avLst>
          </a:prstGeom>
          <a:gradFill>
            <a:gsLst>
              <a:gs pos="0">
                <a:srgbClr val="424E88"/>
              </a:gs>
              <a:gs pos="100000">
                <a:srgbClr val="1A1D2D"/>
              </a:gs>
            </a:gsLst>
            <a:lin ang="5400012" scaled="0"/>
          </a:gradFill>
          <a:ln cap="flat" cmpd="sng" w="9525">
            <a:solidFill>
              <a:schemeClr val="dk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700"/>
              <a:buFont typeface="Arial"/>
              <a:buNone/>
            </a:pPr>
            <a:r>
              <a:rPr b="1" i="0" lang="en" sz="1700" u="none" cap="none" strike="noStrike">
                <a:solidFill>
                  <a:schemeClr val="lt1"/>
                </a:solidFill>
                <a:latin typeface="Oswald"/>
                <a:ea typeface="Oswald"/>
                <a:cs typeface="Oswald"/>
                <a:sym typeface="Oswald"/>
              </a:rPr>
              <a:t>Solution: </a:t>
            </a:r>
            <a:r>
              <a:rPr b="0" i="0" lang="en" sz="1700" u="none" cap="none" strike="noStrike">
                <a:solidFill>
                  <a:schemeClr val="lt1"/>
                </a:solidFill>
                <a:latin typeface="Oswald Light"/>
                <a:ea typeface="Oswald Light"/>
                <a:cs typeface="Oswald Light"/>
                <a:sym typeface="Oswald Light"/>
              </a:rPr>
              <a:t>To increase transparency and currency for students, the updated rule specifies that </a:t>
            </a:r>
            <a:r>
              <a:rPr b="0" i="0" lang="en" sz="1700" u="sng" cap="none" strike="noStrike">
                <a:solidFill>
                  <a:schemeClr val="lt1"/>
                </a:solidFill>
                <a:latin typeface="Oswald Light"/>
                <a:ea typeface="Oswald Light"/>
                <a:cs typeface="Oswald Light"/>
                <a:sym typeface="Oswald Light"/>
              </a:rPr>
              <a:t>all liberal arts dual credit courses should be pre-approved for transfer to all Indiana public colleges and universities, as well as some independent colleges and universities effective with credits earned during SY 2029-2030</a:t>
            </a:r>
            <a:r>
              <a:rPr b="0" i="0" lang="en" sz="1700" u="none" cap="none" strike="noStrike">
                <a:solidFill>
                  <a:schemeClr val="lt1"/>
                </a:solidFill>
                <a:latin typeface="Oswald Light"/>
                <a:ea typeface="Oswald Light"/>
                <a:cs typeface="Oswald Light"/>
                <a:sym typeface="Oswald Light"/>
              </a:rPr>
              <a:t>.</a:t>
            </a:r>
            <a:endParaRPr b="0" i="0" sz="1700" u="none" cap="none" strike="noStrike">
              <a:solidFill>
                <a:schemeClr val="lt1"/>
              </a:solidFill>
              <a:latin typeface="Oswald Light"/>
              <a:ea typeface="Oswald Light"/>
              <a:cs typeface="Oswald Light"/>
              <a:sym typeface="Oswald Light"/>
            </a:endParaRPr>
          </a:p>
        </p:txBody>
      </p:sp>
      <p:sp>
        <p:nvSpPr>
          <p:cNvPr id="1103" name="Google Shape;1103;p21"/>
          <p:cNvSpPr/>
          <p:nvPr/>
        </p:nvSpPr>
        <p:spPr>
          <a:xfrm>
            <a:off x="2581275" y="233250"/>
            <a:ext cx="62808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chemeClr val="lt1"/>
                </a:solidFill>
                <a:latin typeface="Bebas Neue"/>
                <a:ea typeface="Bebas Neue"/>
                <a:cs typeface="Bebas Neue"/>
                <a:sym typeface="Bebas Neue"/>
              </a:rPr>
              <a:t>Ensuring all</a:t>
            </a:r>
            <a:r>
              <a:rPr b="0" i="0" lang="en" sz="2800" u="none" cap="none" strike="noStrike">
                <a:solidFill>
                  <a:srgbClr val="FEEFA8"/>
                </a:solidFill>
                <a:latin typeface="Bebas Neue"/>
                <a:ea typeface="Bebas Neue"/>
                <a:cs typeface="Bebas Neue"/>
                <a:sym typeface="Bebas Neue"/>
              </a:rPr>
              <a:t> dual credit </a:t>
            </a:r>
            <a:r>
              <a:rPr b="0" i="0" lang="en" sz="2800" u="none" cap="none" strike="noStrike">
                <a:solidFill>
                  <a:schemeClr val="lt1"/>
                </a:solidFill>
                <a:latin typeface="Bebas Neue"/>
                <a:ea typeface="Bebas Neue"/>
                <a:cs typeface="Bebas Neue"/>
                <a:sym typeface="Bebas Neue"/>
              </a:rPr>
              <a:t>counts</a:t>
            </a:r>
            <a:endParaRPr b="0" i="0" sz="28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7" name="Shape 1107"/>
        <p:cNvGrpSpPr/>
        <p:nvPr/>
      </p:nvGrpSpPr>
      <p:grpSpPr>
        <a:xfrm>
          <a:off x="0" y="0"/>
          <a:ext cx="0" cy="0"/>
          <a:chOff x="0" y="0"/>
          <a:chExt cx="0" cy="0"/>
        </a:xfrm>
      </p:grpSpPr>
      <p:pic>
        <p:nvPicPr>
          <p:cNvPr id="1108" name="Google Shape;1108;p22"/>
          <p:cNvPicPr preferRelativeResize="0"/>
          <p:nvPr/>
        </p:nvPicPr>
        <p:blipFill rotWithShape="1">
          <a:blip r:embed="rId4">
            <a:alphaModFix/>
          </a:blip>
          <a:srcRect b="0" l="0" r="0" t="0"/>
          <a:stretch/>
        </p:blipFill>
        <p:spPr>
          <a:xfrm>
            <a:off x="57301" y="4841252"/>
            <a:ext cx="1250976" cy="242250"/>
          </a:xfrm>
          <a:prstGeom prst="rect">
            <a:avLst/>
          </a:prstGeom>
          <a:noFill/>
          <a:ln>
            <a:noFill/>
          </a:ln>
        </p:spPr>
      </p:pic>
      <p:sp>
        <p:nvSpPr>
          <p:cNvPr id="1109" name="Google Shape;1109;p22"/>
          <p:cNvSpPr/>
          <p:nvPr/>
        </p:nvSpPr>
        <p:spPr>
          <a:xfrm>
            <a:off x="376675" y="1067238"/>
            <a:ext cx="5650800" cy="1848000"/>
          </a:xfrm>
          <a:prstGeom prst="snip1Rect">
            <a:avLst>
              <a:gd fmla="val 16667" name="adj"/>
            </a:avLst>
          </a:prstGeom>
          <a:gradFill>
            <a:gsLst>
              <a:gs pos="0">
                <a:srgbClr val="738BBD"/>
              </a:gs>
              <a:gs pos="100000">
                <a:srgbClr val="4465A9"/>
              </a:gs>
            </a:gsLst>
            <a:lin ang="5400700" scaled="0"/>
          </a:gradFill>
          <a:ln cap="flat" cmpd="sng" w="9525">
            <a:solidFill>
              <a:srgbClr val="466EC6"/>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chemeClr val="lt1"/>
                </a:solidFill>
                <a:latin typeface="Oswald"/>
                <a:ea typeface="Oswald"/>
                <a:cs typeface="Oswald"/>
                <a:sym typeface="Oswald"/>
              </a:rPr>
              <a:t>Feedback: </a:t>
            </a:r>
            <a:r>
              <a:rPr b="0" i="0" lang="en" sz="1800" u="none" cap="none" strike="noStrike">
                <a:solidFill>
                  <a:schemeClr val="lt1"/>
                </a:solidFill>
                <a:latin typeface="Oswald Light"/>
                <a:ea typeface="Oswald Light"/>
                <a:cs typeface="Oswald Light"/>
                <a:sym typeface="Oswald Light"/>
              </a:rPr>
              <a:t>With the additional flexibility created through the diploma, including increased opportunities to earn high school credit as an advanced path in middle school (e.g. Algebra I, some CTE, etc), a student could potentially graduate</a:t>
            </a:r>
            <a:r>
              <a:rPr b="0" i="1" lang="en" sz="1800" u="none" cap="none" strike="noStrike">
                <a:solidFill>
                  <a:schemeClr val="lt1"/>
                </a:solidFill>
                <a:latin typeface="Oswald Light"/>
                <a:ea typeface="Oswald Light"/>
                <a:cs typeface="Oswald Light"/>
                <a:sym typeface="Oswald Light"/>
              </a:rPr>
              <a:t> early</a:t>
            </a:r>
            <a:r>
              <a:rPr b="0" i="0" lang="en" sz="1800" u="none" cap="none" strike="noStrike">
                <a:solidFill>
                  <a:schemeClr val="lt1"/>
                </a:solidFill>
                <a:latin typeface="Oswald Light"/>
                <a:ea typeface="Oswald Light"/>
                <a:cs typeface="Oswald Light"/>
                <a:sym typeface="Oswald Light"/>
              </a:rPr>
              <a:t> without maximizing their high school opportunities. </a:t>
            </a:r>
            <a:endParaRPr b="0" i="0" sz="1800" u="none" cap="none" strike="noStrike">
              <a:solidFill>
                <a:schemeClr val="lt1"/>
              </a:solidFill>
              <a:latin typeface="Oswald Light"/>
              <a:ea typeface="Oswald Light"/>
              <a:cs typeface="Oswald Light"/>
              <a:sym typeface="Oswald Light"/>
            </a:endParaRPr>
          </a:p>
        </p:txBody>
      </p:sp>
      <p:sp>
        <p:nvSpPr>
          <p:cNvPr id="1110" name="Google Shape;1110;p22"/>
          <p:cNvSpPr/>
          <p:nvPr/>
        </p:nvSpPr>
        <p:spPr>
          <a:xfrm>
            <a:off x="376675" y="3134913"/>
            <a:ext cx="5650800" cy="1324500"/>
          </a:xfrm>
          <a:prstGeom prst="snip1Rect">
            <a:avLst>
              <a:gd fmla="val 16667" name="adj"/>
            </a:avLst>
          </a:prstGeom>
          <a:gradFill>
            <a:gsLst>
              <a:gs pos="0">
                <a:srgbClr val="424E88"/>
              </a:gs>
              <a:gs pos="100000">
                <a:srgbClr val="1A1D2D"/>
              </a:gs>
            </a:gsLst>
            <a:lin ang="5400012" scaled="0"/>
          </a:gradFill>
          <a:ln cap="flat" cmpd="sng" w="9525">
            <a:solidFill>
              <a:schemeClr val="dk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chemeClr val="lt1"/>
                </a:solidFill>
                <a:latin typeface="Oswald"/>
                <a:ea typeface="Oswald"/>
                <a:cs typeface="Oswald"/>
                <a:sym typeface="Oswald"/>
              </a:rPr>
              <a:t>Solution: </a:t>
            </a:r>
            <a:r>
              <a:rPr b="0" i="0" lang="en" sz="1800" u="none" cap="none" strike="noStrike">
                <a:solidFill>
                  <a:schemeClr val="lt1"/>
                </a:solidFill>
                <a:latin typeface="Oswald Light"/>
                <a:ea typeface="Oswald Light"/>
                <a:cs typeface="Oswald Light"/>
                <a:sym typeface="Oswald Light"/>
              </a:rPr>
              <a:t>To best set them up for future success, </a:t>
            </a:r>
            <a:r>
              <a:rPr b="0" i="0" lang="en" sz="1800" u="sng" cap="none" strike="noStrike">
                <a:solidFill>
                  <a:schemeClr val="lt1"/>
                </a:solidFill>
                <a:latin typeface="Oswald Light"/>
                <a:ea typeface="Oswald Light"/>
                <a:cs typeface="Oswald Light"/>
                <a:sym typeface="Oswald Light"/>
              </a:rPr>
              <a:t>any student graduating early will be required to earn an honors or honors plus seal</a:t>
            </a:r>
            <a:r>
              <a:rPr b="0" i="0" lang="en" sz="1800" u="none" cap="none" strike="noStrike">
                <a:solidFill>
                  <a:schemeClr val="lt1"/>
                </a:solidFill>
                <a:latin typeface="Oswald Light"/>
                <a:ea typeface="Oswald Light"/>
                <a:cs typeface="Oswald Light"/>
                <a:sym typeface="Oswald Light"/>
              </a:rPr>
              <a:t> in enrollment, employment or enlistment and service.</a:t>
            </a:r>
            <a:endParaRPr b="0" i="0" sz="1800" u="none" cap="none" strike="noStrike">
              <a:solidFill>
                <a:schemeClr val="lt1"/>
              </a:solidFill>
              <a:latin typeface="Oswald Light"/>
              <a:ea typeface="Oswald Light"/>
              <a:cs typeface="Oswald Light"/>
              <a:sym typeface="Oswald Light"/>
            </a:endParaRPr>
          </a:p>
        </p:txBody>
      </p:sp>
      <p:sp>
        <p:nvSpPr>
          <p:cNvPr id="1111" name="Google Shape;1111;p22"/>
          <p:cNvSpPr/>
          <p:nvPr/>
        </p:nvSpPr>
        <p:spPr>
          <a:xfrm>
            <a:off x="376675" y="233250"/>
            <a:ext cx="56508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chemeClr val="lt1"/>
                </a:solidFill>
                <a:latin typeface="Bebas Neue"/>
                <a:ea typeface="Bebas Neue"/>
                <a:cs typeface="Bebas Neue"/>
                <a:sym typeface="Bebas Neue"/>
              </a:rPr>
              <a:t>Balancing</a:t>
            </a:r>
            <a:r>
              <a:rPr b="0" i="0" lang="en" sz="2800" u="none" cap="none" strike="noStrike">
                <a:solidFill>
                  <a:srgbClr val="FEEFA8"/>
                </a:solidFill>
                <a:latin typeface="Bebas Neue"/>
                <a:ea typeface="Bebas Neue"/>
                <a:cs typeface="Bebas Neue"/>
                <a:sym typeface="Bebas Neue"/>
              </a:rPr>
              <a:t> flexibility and rigor</a:t>
            </a:r>
            <a:endParaRPr b="0" i="0" sz="2800" u="none" cap="none" strike="noStrike">
              <a:solidFill>
                <a:srgbClr val="FEEFA8"/>
              </a:solidFill>
              <a:latin typeface="Bebas Neue"/>
              <a:ea typeface="Bebas Neue"/>
              <a:cs typeface="Bebas Neue"/>
              <a:sym typeface="Bebas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23"/>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1117" name="Google Shape;1117;p23"/>
          <p:cNvSpPr txBox="1"/>
          <p:nvPr/>
        </p:nvSpPr>
        <p:spPr>
          <a:xfrm>
            <a:off x="237744" y="2807208"/>
            <a:ext cx="3721800" cy="11598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000000"/>
              </a:buClr>
              <a:buSzPts val="4000"/>
              <a:buFont typeface="Arial"/>
              <a:buNone/>
            </a:pPr>
            <a:r>
              <a:rPr b="1" i="0" lang="en" sz="4000" u="none" cap="none" strike="noStrike">
                <a:solidFill>
                  <a:schemeClr val="lt1"/>
                </a:solidFill>
                <a:latin typeface="Oswald"/>
                <a:ea typeface="Oswald"/>
                <a:cs typeface="Oswald"/>
                <a:sym typeface="Oswald"/>
              </a:rPr>
              <a:t>Implementation</a:t>
            </a:r>
            <a:br>
              <a:rPr b="1" i="0" lang="en" sz="4000" u="none" cap="none" strike="noStrike">
                <a:solidFill>
                  <a:schemeClr val="lt1"/>
                </a:solidFill>
                <a:latin typeface="Oswald"/>
                <a:ea typeface="Oswald"/>
                <a:cs typeface="Oswald"/>
                <a:sym typeface="Oswald"/>
              </a:rPr>
            </a:br>
            <a:r>
              <a:rPr b="1" i="0" lang="en" sz="4000" u="none" cap="none" strike="noStrike">
                <a:solidFill>
                  <a:schemeClr val="lt1"/>
                </a:solidFill>
                <a:latin typeface="Oswald"/>
                <a:ea typeface="Oswald"/>
                <a:cs typeface="Oswald"/>
                <a:sym typeface="Oswald"/>
              </a:rPr>
              <a:t>Resources &amp; Supports</a:t>
            </a:r>
            <a:endParaRPr b="0" i="0" sz="4000" u="none" cap="none" strike="noStrike">
              <a:solidFill>
                <a:srgbClr val="FFFFFF"/>
              </a:solidFill>
              <a:latin typeface="Oswald"/>
              <a:ea typeface="Oswald"/>
              <a:cs typeface="Oswald"/>
              <a:sym typeface="Oswa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1" name="Shape 1121"/>
        <p:cNvGrpSpPr/>
        <p:nvPr/>
      </p:nvGrpSpPr>
      <p:grpSpPr>
        <a:xfrm>
          <a:off x="0" y="0"/>
          <a:ext cx="0" cy="0"/>
          <a:chOff x="0" y="0"/>
          <a:chExt cx="0" cy="0"/>
        </a:xfrm>
      </p:grpSpPr>
      <p:sp>
        <p:nvSpPr>
          <p:cNvPr id="1122" name="Google Shape;1122;p24"/>
          <p:cNvSpPr/>
          <p:nvPr/>
        </p:nvSpPr>
        <p:spPr>
          <a:xfrm>
            <a:off x="26925" y="883375"/>
            <a:ext cx="8048400" cy="3740400"/>
          </a:xfrm>
          <a:prstGeom prst="snip1Rect">
            <a:avLst>
              <a:gd fmla="val 16667" name="adj"/>
            </a:avLst>
          </a:prstGeom>
          <a:gradFill>
            <a:gsLst>
              <a:gs pos="0">
                <a:schemeClr val="lt1"/>
              </a:gs>
              <a:gs pos="100000">
                <a:srgbClr val="AEC3F0"/>
              </a:gs>
            </a:gsLst>
            <a:lin ang="5400700" scaled="0"/>
          </a:gradFill>
          <a:ln>
            <a:noFill/>
          </a:ln>
          <a:effectLst>
            <a:outerShdw blurRad="57150" rotWithShape="0" algn="bl" dir="5400000" dist="19050">
              <a:srgbClr val="000000">
                <a:alpha val="49803"/>
              </a:srgbClr>
            </a:outerShdw>
          </a:effectLst>
        </p:spPr>
        <p:txBody>
          <a:bodyPr anchorCtr="0" anchor="b" bIns="91425" lIns="91425" spcFirstLastPara="1" rIns="91425" wrap="square" tIns="91425">
            <a:noAutofit/>
          </a:bodyPr>
          <a:lstStyle/>
          <a:p>
            <a:pPr indent="-323850" lvl="0" marL="457200" marR="0" rtl="0" algn="l">
              <a:lnSpc>
                <a:spcPct val="100000"/>
              </a:lnSpc>
              <a:spcBef>
                <a:spcPts val="0"/>
              </a:spcBef>
              <a:spcAft>
                <a:spcPts val="0"/>
              </a:spcAft>
              <a:buClr>
                <a:schemeClr val="dk1"/>
              </a:buClr>
              <a:buSzPts val="1500"/>
              <a:buFont typeface="Oswald"/>
              <a:buChar char="●"/>
            </a:pPr>
            <a:r>
              <a:rPr b="0" i="0" lang="en" sz="1500" u="none" cap="none" strike="noStrike">
                <a:solidFill>
                  <a:schemeClr val="dk1"/>
                </a:solidFill>
                <a:latin typeface="Oswald"/>
                <a:ea typeface="Oswald"/>
                <a:cs typeface="Oswald"/>
                <a:sym typeface="Oswald"/>
              </a:rPr>
              <a:t>Eligible </a:t>
            </a:r>
            <a:r>
              <a:rPr b="1" i="0" lang="en" sz="1500" u="none" cap="none" strike="noStrike">
                <a:solidFill>
                  <a:schemeClr val="dk1"/>
                </a:solidFill>
                <a:latin typeface="Oswald"/>
                <a:ea typeface="Oswald"/>
                <a:cs typeface="Oswald"/>
                <a:sym typeface="Oswald"/>
              </a:rPr>
              <a:t>course titles and descriptions</a:t>
            </a:r>
            <a:r>
              <a:rPr b="0" i="0" lang="en" sz="1500" u="none" cap="none" strike="noStrike">
                <a:solidFill>
                  <a:schemeClr val="dk1"/>
                </a:solidFill>
                <a:latin typeface="Oswald"/>
                <a:ea typeface="Oswald"/>
                <a:cs typeface="Oswald"/>
                <a:sym typeface="Oswald"/>
              </a:rPr>
              <a:t>, by category; anticipated by Spring 2025</a:t>
            </a:r>
            <a:endParaRPr b="0" i="0" sz="1500" u="none" cap="none" strike="noStrike">
              <a:solidFill>
                <a:schemeClr val="dk1"/>
              </a:solidFill>
              <a:latin typeface="Oswald"/>
              <a:ea typeface="Oswald"/>
              <a:cs typeface="Oswald"/>
              <a:sym typeface="Oswald"/>
            </a:endParaRPr>
          </a:p>
          <a:p>
            <a:pPr indent="-323850" lvl="0" marL="457200" marR="0" rtl="0" algn="l">
              <a:lnSpc>
                <a:spcPct val="100000"/>
              </a:lnSpc>
              <a:spcBef>
                <a:spcPts val="0"/>
              </a:spcBef>
              <a:spcAft>
                <a:spcPts val="0"/>
              </a:spcAft>
              <a:buClr>
                <a:schemeClr val="dk1"/>
              </a:buClr>
              <a:buSzPts val="1500"/>
              <a:buFont typeface="Oswald"/>
              <a:buChar char="●"/>
            </a:pPr>
            <a:r>
              <a:rPr b="0" i="0" lang="en" sz="1300" u="none" cap="none" strike="noStrike">
                <a:solidFill>
                  <a:schemeClr val="dk1"/>
                </a:solidFill>
                <a:latin typeface="Oswald"/>
                <a:ea typeface="Oswald"/>
                <a:cs typeface="Oswald"/>
                <a:sym typeface="Oswald"/>
              </a:rPr>
              <a:t>e.g. American Literature for English; Life Science for Science  </a:t>
            </a:r>
            <a:endParaRPr sz="1300">
              <a:solidFill>
                <a:schemeClr val="dk1"/>
              </a:solidFill>
              <a:latin typeface="Oswald"/>
              <a:ea typeface="Oswald"/>
              <a:cs typeface="Oswald"/>
              <a:sym typeface="Oswald"/>
            </a:endParaRPr>
          </a:p>
          <a:p>
            <a:pPr indent="-323850" lvl="1" marL="914400" marR="0" rtl="0" algn="l">
              <a:lnSpc>
                <a:spcPct val="100000"/>
              </a:lnSpc>
              <a:spcBef>
                <a:spcPts val="0"/>
              </a:spcBef>
              <a:spcAft>
                <a:spcPts val="0"/>
              </a:spcAft>
              <a:buClr>
                <a:schemeClr val="dk1"/>
              </a:buClr>
              <a:buSzPts val="1500"/>
              <a:buFont typeface="Oswald"/>
              <a:buChar char="○"/>
            </a:pPr>
            <a:r>
              <a:rPr lang="en" sz="1300" u="sng">
                <a:solidFill>
                  <a:schemeClr val="hlink"/>
                </a:solidFill>
                <a:latin typeface="Oswald"/>
                <a:ea typeface="Oswald"/>
                <a:cs typeface="Oswald"/>
                <a:sym typeface="Oswald"/>
                <a:hlinkClick r:id="rId4"/>
              </a:rPr>
              <a:t>Memo: New Indiana Diploma Courses Eligibility </a:t>
            </a:r>
            <a:br>
              <a:rPr b="0" i="0" lang="en" sz="1300" u="none" cap="none" strike="noStrike">
                <a:solidFill>
                  <a:schemeClr val="dk1"/>
                </a:solidFill>
                <a:latin typeface="Oswald"/>
                <a:ea typeface="Oswald"/>
                <a:cs typeface="Oswald"/>
                <a:sym typeface="Oswald"/>
              </a:rPr>
            </a:br>
            <a:endParaRPr b="0" i="0" sz="1300" u="none" cap="none" strike="noStrike">
              <a:solidFill>
                <a:schemeClr val="dk1"/>
              </a:solidFill>
              <a:latin typeface="Oswald"/>
              <a:ea typeface="Oswald"/>
              <a:cs typeface="Oswald"/>
              <a:sym typeface="Oswald"/>
            </a:endParaRPr>
          </a:p>
          <a:p>
            <a:pPr indent="-323850" lvl="0" marL="457200" marR="0" rtl="0" algn="l">
              <a:lnSpc>
                <a:spcPct val="100000"/>
              </a:lnSpc>
              <a:spcBef>
                <a:spcPts val="0"/>
              </a:spcBef>
              <a:spcAft>
                <a:spcPts val="0"/>
              </a:spcAft>
              <a:buClr>
                <a:schemeClr val="dk1"/>
              </a:buClr>
              <a:buSzPts val="1500"/>
              <a:buFont typeface="Oswald"/>
              <a:buChar char="●"/>
            </a:pPr>
            <a:r>
              <a:rPr b="0" i="0" lang="en" sz="1500" u="none" cap="none" strike="noStrike">
                <a:solidFill>
                  <a:schemeClr val="dk1"/>
                </a:solidFill>
                <a:latin typeface="Oswald"/>
                <a:ea typeface="Oswald"/>
                <a:cs typeface="Oswald"/>
                <a:sym typeface="Oswald"/>
              </a:rPr>
              <a:t>Comprehensive work-based learning guidance, including a</a:t>
            </a:r>
            <a:r>
              <a:rPr b="1" i="0" lang="en" sz="1500" u="none" cap="none" strike="noStrike">
                <a:solidFill>
                  <a:schemeClr val="dk1"/>
                </a:solidFill>
                <a:latin typeface="Oswald"/>
                <a:ea typeface="Oswald"/>
                <a:cs typeface="Oswald"/>
                <a:sym typeface="Oswald"/>
              </a:rPr>
              <a:t> landscape analysis</a:t>
            </a:r>
            <a:r>
              <a:rPr b="0" i="0" lang="en" sz="1500" u="none" cap="none" strike="noStrike">
                <a:solidFill>
                  <a:schemeClr val="dk1"/>
                </a:solidFill>
                <a:latin typeface="Oswald"/>
                <a:ea typeface="Oswald"/>
                <a:cs typeface="Oswald"/>
                <a:sym typeface="Oswald"/>
              </a:rPr>
              <a:t>; anticipated Q1 2025</a:t>
            </a:r>
            <a:endParaRPr b="0" i="0" sz="1500" u="none" cap="none" strike="noStrike">
              <a:solidFill>
                <a:schemeClr val="dk1"/>
              </a:solidFill>
              <a:latin typeface="Oswald"/>
              <a:ea typeface="Oswald"/>
              <a:cs typeface="Oswald"/>
              <a:sym typeface="Oswald"/>
            </a:endParaRPr>
          </a:p>
          <a:p>
            <a:pPr indent="-323850" lvl="1" marL="914400" marR="0" rtl="0" algn="l">
              <a:lnSpc>
                <a:spcPct val="100000"/>
              </a:lnSpc>
              <a:spcBef>
                <a:spcPts val="0"/>
              </a:spcBef>
              <a:spcAft>
                <a:spcPts val="0"/>
              </a:spcAft>
              <a:buClr>
                <a:schemeClr val="dk1"/>
              </a:buClr>
              <a:buSzPts val="1500"/>
              <a:buFont typeface="Oswald"/>
              <a:buChar char="○"/>
            </a:pPr>
            <a:r>
              <a:rPr b="0" i="0" lang="en" sz="1300" u="sng" cap="none" strike="noStrike">
                <a:solidFill>
                  <a:schemeClr val="hlink"/>
                </a:solidFill>
                <a:latin typeface="Oswald"/>
                <a:ea typeface="Oswald"/>
                <a:cs typeface="Oswald"/>
                <a:sym typeface="Oswald"/>
                <a:hlinkClick r:id="rId5"/>
              </a:rPr>
              <a:t>Current Graduation Pathways Guidance</a:t>
            </a:r>
            <a:br>
              <a:rPr b="0" i="0" lang="en" sz="1500" u="none" cap="none" strike="noStrike">
                <a:solidFill>
                  <a:schemeClr val="dk1"/>
                </a:solidFill>
                <a:latin typeface="Oswald"/>
                <a:ea typeface="Oswald"/>
                <a:cs typeface="Oswald"/>
                <a:sym typeface="Oswald"/>
              </a:rPr>
            </a:br>
            <a:endParaRPr b="0" i="0" sz="1500" u="none" cap="none" strike="noStrike">
              <a:solidFill>
                <a:schemeClr val="dk1"/>
              </a:solidFill>
              <a:latin typeface="Oswald"/>
              <a:ea typeface="Oswald"/>
              <a:cs typeface="Oswald"/>
              <a:sym typeface="Oswald"/>
            </a:endParaRPr>
          </a:p>
          <a:p>
            <a:pPr indent="-323850" lvl="0" marL="457200" marR="0" rtl="0" algn="l">
              <a:lnSpc>
                <a:spcPct val="100000"/>
              </a:lnSpc>
              <a:spcBef>
                <a:spcPts val="0"/>
              </a:spcBef>
              <a:spcAft>
                <a:spcPts val="0"/>
              </a:spcAft>
              <a:buClr>
                <a:schemeClr val="dk1"/>
              </a:buClr>
              <a:buSzPts val="1500"/>
              <a:buFont typeface="Oswald"/>
              <a:buChar char="●"/>
            </a:pPr>
            <a:r>
              <a:rPr b="0" i="0" lang="en" sz="1500" u="none" cap="none" strike="noStrike">
                <a:solidFill>
                  <a:schemeClr val="dk1"/>
                </a:solidFill>
                <a:latin typeface="Oswald"/>
                <a:ea typeface="Oswald"/>
                <a:cs typeface="Oswald"/>
                <a:sym typeface="Oswald"/>
              </a:rPr>
              <a:t>Complete </a:t>
            </a:r>
            <a:r>
              <a:rPr b="1" i="0" lang="en" sz="1500" u="none" cap="none" strike="noStrike">
                <a:solidFill>
                  <a:schemeClr val="dk1"/>
                </a:solidFill>
                <a:latin typeface="Oswald"/>
                <a:ea typeface="Oswald"/>
                <a:cs typeface="Oswald"/>
                <a:sym typeface="Oswald"/>
              </a:rPr>
              <a:t>credential of value</a:t>
            </a:r>
            <a:r>
              <a:rPr b="0" i="0" lang="en" sz="1500" u="none" cap="none" strike="noStrike">
                <a:solidFill>
                  <a:schemeClr val="dk1"/>
                </a:solidFill>
                <a:latin typeface="Oswald"/>
                <a:ea typeface="Oswald"/>
                <a:cs typeface="Oswald"/>
                <a:sym typeface="Oswald"/>
              </a:rPr>
              <a:t> list; anticipated Q1 2025</a:t>
            </a:r>
            <a:br>
              <a:rPr b="0" i="0" lang="en" sz="1500" u="none" cap="none" strike="noStrike">
                <a:solidFill>
                  <a:schemeClr val="dk1"/>
                </a:solidFill>
                <a:latin typeface="Oswald"/>
                <a:ea typeface="Oswald"/>
                <a:cs typeface="Oswald"/>
                <a:sym typeface="Oswald"/>
              </a:rPr>
            </a:br>
            <a:endParaRPr b="0" i="0" sz="1500" u="none" cap="none" strike="noStrike">
              <a:solidFill>
                <a:schemeClr val="dk1"/>
              </a:solidFill>
              <a:latin typeface="Oswald"/>
              <a:ea typeface="Oswald"/>
              <a:cs typeface="Oswald"/>
              <a:sym typeface="Oswald"/>
            </a:endParaRPr>
          </a:p>
          <a:p>
            <a:pPr indent="-323850" lvl="0" marL="457200" marR="0" rtl="0" algn="l">
              <a:lnSpc>
                <a:spcPct val="100000"/>
              </a:lnSpc>
              <a:spcBef>
                <a:spcPts val="0"/>
              </a:spcBef>
              <a:spcAft>
                <a:spcPts val="0"/>
              </a:spcAft>
              <a:buClr>
                <a:schemeClr val="dk1"/>
              </a:buClr>
              <a:buSzPts val="1500"/>
              <a:buFont typeface="Oswald"/>
              <a:buChar char="●"/>
            </a:pPr>
            <a:r>
              <a:rPr b="1" i="0" lang="en" sz="1500" u="none" cap="none" strike="noStrike">
                <a:solidFill>
                  <a:schemeClr val="dk1"/>
                </a:solidFill>
                <a:latin typeface="Oswald"/>
                <a:ea typeface="Oswald"/>
                <a:cs typeface="Oswald"/>
                <a:sym typeface="Oswald"/>
              </a:rPr>
              <a:t>Interactive advising tool</a:t>
            </a:r>
            <a:r>
              <a:rPr b="0" i="0" lang="en" sz="1500" u="none" cap="none" strike="noStrike">
                <a:solidFill>
                  <a:schemeClr val="dk1"/>
                </a:solidFill>
                <a:latin typeface="Oswald"/>
                <a:ea typeface="Oswald"/>
                <a:cs typeface="Oswald"/>
                <a:sym typeface="Oswald"/>
              </a:rPr>
              <a:t> to support local implementation; RFP anticipated in Q2 2025</a:t>
            </a:r>
            <a:endParaRPr b="0" i="0" sz="1500" u="none" cap="none" strike="noStrike">
              <a:solidFill>
                <a:schemeClr val="dk1"/>
              </a:solidFill>
              <a:latin typeface="Oswald"/>
              <a:ea typeface="Oswald"/>
              <a:cs typeface="Oswald"/>
              <a:sym typeface="Oswald"/>
            </a:endParaRPr>
          </a:p>
          <a:p>
            <a:pPr indent="-311150" lvl="1" marL="914400" marR="0" rtl="0" algn="l">
              <a:lnSpc>
                <a:spcPct val="100000"/>
              </a:lnSpc>
              <a:spcBef>
                <a:spcPts val="0"/>
              </a:spcBef>
              <a:spcAft>
                <a:spcPts val="0"/>
              </a:spcAft>
              <a:buClr>
                <a:schemeClr val="dk1"/>
              </a:buClr>
              <a:buSzPts val="1300"/>
              <a:buFont typeface="Oswald"/>
              <a:buChar char="○"/>
            </a:pPr>
            <a:r>
              <a:rPr b="0" i="0" lang="en" sz="1300" u="none" cap="none" strike="noStrike">
                <a:solidFill>
                  <a:schemeClr val="dk1"/>
                </a:solidFill>
                <a:latin typeface="Oswald"/>
                <a:ea typeface="Oswald"/>
                <a:cs typeface="Oswald"/>
                <a:sym typeface="Oswald"/>
              </a:rPr>
              <a:t>Will engage parents, students, principals, and school counselors to design a tool that increases transparency around pathway options and helps map progress</a:t>
            </a:r>
            <a:br>
              <a:rPr b="0" i="0" lang="en" sz="1300" u="none" cap="none" strike="noStrike">
                <a:solidFill>
                  <a:schemeClr val="dk1"/>
                </a:solidFill>
                <a:latin typeface="Oswald"/>
                <a:ea typeface="Oswald"/>
                <a:cs typeface="Oswald"/>
                <a:sym typeface="Oswald"/>
              </a:rPr>
            </a:br>
            <a:endParaRPr b="0" i="0" sz="1300" u="none" cap="none" strike="noStrike">
              <a:solidFill>
                <a:schemeClr val="dk1"/>
              </a:solidFill>
              <a:latin typeface="Oswald"/>
              <a:ea typeface="Oswald"/>
              <a:cs typeface="Oswald"/>
              <a:sym typeface="Oswald"/>
            </a:endParaRPr>
          </a:p>
          <a:p>
            <a:pPr indent="-323850" lvl="0" marL="457200" marR="0" rtl="0" algn="l">
              <a:lnSpc>
                <a:spcPct val="100000"/>
              </a:lnSpc>
              <a:spcBef>
                <a:spcPts val="0"/>
              </a:spcBef>
              <a:spcAft>
                <a:spcPts val="0"/>
              </a:spcAft>
              <a:buClr>
                <a:schemeClr val="dk1"/>
              </a:buClr>
              <a:buSzPts val="1500"/>
              <a:buFont typeface="Oswald"/>
              <a:buChar char="●"/>
            </a:pPr>
            <a:r>
              <a:rPr b="0" i="0" lang="en" sz="1500" u="none" cap="none" strike="noStrike">
                <a:solidFill>
                  <a:schemeClr val="dk1"/>
                </a:solidFill>
                <a:latin typeface="Oswald"/>
                <a:ea typeface="Oswald"/>
                <a:cs typeface="Oswald"/>
                <a:sym typeface="Oswald"/>
              </a:rPr>
              <a:t>Increased flexibility on </a:t>
            </a:r>
            <a:r>
              <a:rPr b="1" i="0" lang="en" sz="1500" u="none" cap="none" strike="noStrike">
                <a:solidFill>
                  <a:schemeClr val="dk1"/>
                </a:solidFill>
                <a:latin typeface="Oswald"/>
                <a:ea typeface="Oswald"/>
                <a:cs typeface="Oswald"/>
                <a:sym typeface="Oswald"/>
              </a:rPr>
              <a:t>who can teach high school and college courses</a:t>
            </a:r>
            <a:r>
              <a:rPr b="0" i="0" lang="en" sz="1500" u="none" cap="none" strike="noStrike">
                <a:solidFill>
                  <a:schemeClr val="dk1"/>
                </a:solidFill>
                <a:latin typeface="Oswald"/>
                <a:ea typeface="Oswald"/>
                <a:cs typeface="Oswald"/>
                <a:sym typeface="Oswald"/>
              </a:rPr>
              <a:t>; anticipated Q2 2025</a:t>
            </a:r>
            <a:br>
              <a:rPr b="0" i="0" lang="en" sz="1500" u="none" cap="none" strike="noStrike">
                <a:solidFill>
                  <a:schemeClr val="dk1"/>
                </a:solidFill>
                <a:latin typeface="Oswald"/>
                <a:ea typeface="Oswald"/>
                <a:cs typeface="Oswald"/>
                <a:sym typeface="Oswald"/>
              </a:rPr>
            </a:br>
            <a:endParaRPr b="0" i="0" sz="1500" u="none" cap="none" strike="noStrike">
              <a:solidFill>
                <a:schemeClr val="dk1"/>
              </a:solidFill>
              <a:latin typeface="Oswald"/>
              <a:ea typeface="Oswald"/>
              <a:cs typeface="Oswald"/>
              <a:sym typeface="Oswald"/>
            </a:endParaRPr>
          </a:p>
          <a:p>
            <a:pPr indent="-323850" lvl="0" marL="457200" marR="0" rtl="0" algn="l">
              <a:lnSpc>
                <a:spcPct val="100000"/>
              </a:lnSpc>
              <a:spcBef>
                <a:spcPts val="0"/>
              </a:spcBef>
              <a:spcAft>
                <a:spcPts val="0"/>
              </a:spcAft>
              <a:buClr>
                <a:schemeClr val="dk1"/>
              </a:buClr>
              <a:buSzPts val="1500"/>
              <a:buFont typeface="Oswald"/>
              <a:buChar char="●"/>
            </a:pPr>
            <a:r>
              <a:rPr b="0" i="0" lang="en" sz="1500" u="none" cap="none" strike="noStrike">
                <a:solidFill>
                  <a:schemeClr val="dk1"/>
                </a:solidFill>
                <a:latin typeface="Oswald"/>
                <a:ea typeface="Oswald"/>
                <a:cs typeface="Oswald"/>
                <a:sym typeface="Oswald"/>
              </a:rPr>
              <a:t>Rulemaking on </a:t>
            </a:r>
            <a:r>
              <a:rPr b="1" i="0" lang="en" sz="1500" u="none" cap="none" strike="noStrike">
                <a:solidFill>
                  <a:schemeClr val="dk1"/>
                </a:solidFill>
                <a:latin typeface="Oswald"/>
                <a:ea typeface="Oswald"/>
                <a:cs typeface="Oswald"/>
                <a:sym typeface="Oswald"/>
              </a:rPr>
              <a:t>new accountability model</a:t>
            </a:r>
            <a:r>
              <a:rPr b="0" i="0" lang="en" sz="1500" u="none" cap="none" strike="noStrike">
                <a:solidFill>
                  <a:schemeClr val="dk1"/>
                </a:solidFill>
                <a:latin typeface="Oswald"/>
                <a:ea typeface="Oswald"/>
                <a:cs typeface="Oswald"/>
                <a:sym typeface="Oswald"/>
              </a:rPr>
              <a:t> aligned to diplomas; anticipated to begin in Q2 2025</a:t>
            </a:r>
            <a:endParaRPr b="0" i="0" sz="1500" u="none" cap="none" strike="noStrike">
              <a:solidFill>
                <a:schemeClr val="dk1"/>
              </a:solidFill>
              <a:latin typeface="Oswald"/>
              <a:ea typeface="Oswald"/>
              <a:cs typeface="Oswald"/>
              <a:sym typeface="Oswald"/>
            </a:endParaRPr>
          </a:p>
        </p:txBody>
      </p:sp>
      <p:sp>
        <p:nvSpPr>
          <p:cNvPr id="1123" name="Google Shape;1123;p24"/>
          <p:cNvSpPr/>
          <p:nvPr/>
        </p:nvSpPr>
        <p:spPr>
          <a:xfrm>
            <a:off x="201675" y="222475"/>
            <a:ext cx="71628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chemeClr val="lt1"/>
                </a:solidFill>
                <a:latin typeface="Bebas Neue"/>
                <a:ea typeface="Bebas Neue"/>
                <a:cs typeface="Bebas Neue"/>
                <a:sym typeface="Bebas Neue"/>
              </a:rPr>
              <a:t>Implementation </a:t>
            </a:r>
            <a:r>
              <a:rPr b="0" i="0" lang="en" sz="2800" u="none" cap="none" strike="noStrike">
                <a:solidFill>
                  <a:srgbClr val="FEEFA8"/>
                </a:solidFill>
                <a:latin typeface="Bebas Neue"/>
                <a:ea typeface="Bebas Neue"/>
                <a:cs typeface="Bebas Neue"/>
                <a:sym typeface="Bebas Neue"/>
              </a:rPr>
              <a:t>resources &amp; supports</a:t>
            </a:r>
            <a:endParaRPr b="0" i="0" sz="2800" u="none" cap="none" strike="noStrike">
              <a:solidFill>
                <a:srgbClr val="FEEFA8"/>
              </a:solidFill>
              <a:latin typeface="Bebas Neue"/>
              <a:ea typeface="Bebas Neue"/>
              <a:cs typeface="Bebas Neue"/>
              <a:sym typeface="Bebas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7" name="Shape 1127"/>
        <p:cNvGrpSpPr/>
        <p:nvPr/>
      </p:nvGrpSpPr>
      <p:grpSpPr>
        <a:xfrm>
          <a:off x="0" y="0"/>
          <a:ext cx="0" cy="0"/>
          <a:chOff x="0" y="0"/>
          <a:chExt cx="0" cy="0"/>
        </a:xfrm>
      </p:grpSpPr>
      <p:sp>
        <p:nvSpPr>
          <p:cNvPr id="1128" name="Google Shape;1128;p25"/>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1129" name="Google Shape;1129;p25"/>
          <p:cNvSpPr txBox="1"/>
          <p:nvPr/>
        </p:nvSpPr>
        <p:spPr>
          <a:xfrm>
            <a:off x="237744" y="2807208"/>
            <a:ext cx="3721800" cy="11598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000000"/>
              </a:buClr>
              <a:buSzPts val="4000"/>
              <a:buFont typeface="Arial"/>
              <a:buNone/>
            </a:pPr>
            <a:r>
              <a:rPr b="1" i="0" lang="en" sz="4000" u="none" cap="none" strike="noStrike">
                <a:solidFill>
                  <a:schemeClr val="lt1"/>
                </a:solidFill>
                <a:latin typeface="Oswald"/>
                <a:ea typeface="Oswald"/>
                <a:cs typeface="Oswald"/>
                <a:sym typeface="Oswald"/>
              </a:rPr>
              <a:t>Rulemaking</a:t>
            </a:r>
            <a:br>
              <a:rPr b="1" i="0" lang="en" sz="4000" u="none" cap="none" strike="noStrike">
                <a:solidFill>
                  <a:schemeClr val="lt1"/>
                </a:solidFill>
                <a:latin typeface="Oswald"/>
                <a:ea typeface="Oswald"/>
                <a:cs typeface="Oswald"/>
                <a:sym typeface="Oswald"/>
              </a:rPr>
            </a:br>
            <a:r>
              <a:rPr b="1" i="0" lang="en" sz="4000" u="none" cap="none" strike="noStrike">
                <a:solidFill>
                  <a:schemeClr val="lt1"/>
                </a:solidFill>
                <a:latin typeface="Oswald"/>
                <a:ea typeface="Oswald"/>
                <a:cs typeface="Oswald"/>
                <a:sym typeface="Oswald"/>
              </a:rPr>
              <a:t>Timeline &amp; </a:t>
            </a:r>
            <a:br>
              <a:rPr b="1" i="0" lang="en" sz="4000" u="none" cap="none" strike="noStrike">
                <a:solidFill>
                  <a:schemeClr val="lt1"/>
                </a:solidFill>
                <a:latin typeface="Oswald"/>
                <a:ea typeface="Oswald"/>
                <a:cs typeface="Oswald"/>
                <a:sym typeface="Oswald"/>
              </a:rPr>
            </a:br>
            <a:r>
              <a:rPr b="1" i="0" lang="en" sz="4000" u="none" cap="none" strike="noStrike">
                <a:solidFill>
                  <a:schemeClr val="lt1"/>
                </a:solidFill>
                <a:latin typeface="Oswald"/>
                <a:ea typeface="Oswald"/>
                <a:cs typeface="Oswald"/>
                <a:sym typeface="Oswald"/>
              </a:rPr>
              <a:t>Next Steps</a:t>
            </a:r>
            <a:endParaRPr b="0" i="0" sz="4000" u="none" cap="none" strike="noStrike">
              <a:solidFill>
                <a:srgbClr val="FFFFFF"/>
              </a:solidFill>
              <a:latin typeface="Oswald"/>
              <a:ea typeface="Oswald"/>
              <a:cs typeface="Oswald"/>
              <a:sym typeface="Oswa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3" name="Shape 1133"/>
        <p:cNvGrpSpPr/>
        <p:nvPr/>
      </p:nvGrpSpPr>
      <p:grpSpPr>
        <a:xfrm>
          <a:off x="0" y="0"/>
          <a:ext cx="0" cy="0"/>
          <a:chOff x="0" y="0"/>
          <a:chExt cx="0" cy="0"/>
        </a:xfrm>
      </p:grpSpPr>
      <p:sp>
        <p:nvSpPr>
          <p:cNvPr id="1134" name="Google Shape;1134;p26"/>
          <p:cNvSpPr/>
          <p:nvPr/>
        </p:nvSpPr>
        <p:spPr>
          <a:xfrm>
            <a:off x="7004375" y="2866550"/>
            <a:ext cx="1808575" cy="1913150"/>
          </a:xfrm>
          <a:prstGeom prst="flowChartOffpageConnector">
            <a:avLst/>
          </a:prstGeom>
          <a:gradFill>
            <a:gsLst>
              <a:gs pos="0">
                <a:srgbClr val="95ABD9"/>
              </a:gs>
              <a:gs pos="100000">
                <a:srgbClr val="4465A9"/>
              </a:gs>
            </a:gsLst>
            <a:lin ang="5400700" scaled="0"/>
          </a:gradFill>
          <a:ln cap="flat" cmpd="sng" w="19050">
            <a:solidFill>
              <a:srgbClr val="4465A9"/>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chemeClr val="lt1"/>
                </a:solidFill>
                <a:latin typeface="Oswald"/>
                <a:ea typeface="Oswald"/>
                <a:cs typeface="Oswald"/>
                <a:sym typeface="Oswald"/>
              </a:rPr>
              <a:t>Scan the code to ask questions on the implementation of the new diploma.</a:t>
            </a:r>
            <a:endParaRPr b="0" i="0" sz="1100" u="none" cap="none" strike="noStrike">
              <a:solidFill>
                <a:srgbClr val="000000"/>
              </a:solidFill>
              <a:latin typeface="Saira SemiCondensed Light"/>
              <a:ea typeface="Saira SemiCondensed Light"/>
              <a:cs typeface="Saira SemiCondensed Light"/>
              <a:sym typeface="Saira SemiCondensed Light"/>
            </a:endParaRPr>
          </a:p>
        </p:txBody>
      </p:sp>
      <p:pic>
        <p:nvPicPr>
          <p:cNvPr id="1135" name="Google Shape;1135;p26"/>
          <p:cNvPicPr preferRelativeResize="0"/>
          <p:nvPr/>
        </p:nvPicPr>
        <p:blipFill rotWithShape="1">
          <a:blip r:embed="rId4">
            <a:alphaModFix/>
          </a:blip>
          <a:srcRect b="0" l="0" r="0" t="0"/>
          <a:stretch/>
        </p:blipFill>
        <p:spPr>
          <a:xfrm>
            <a:off x="57301" y="4841252"/>
            <a:ext cx="1250976" cy="242250"/>
          </a:xfrm>
          <a:prstGeom prst="rect">
            <a:avLst/>
          </a:prstGeom>
          <a:noFill/>
          <a:ln>
            <a:noFill/>
          </a:ln>
        </p:spPr>
      </p:pic>
      <p:graphicFrame>
        <p:nvGraphicFramePr>
          <p:cNvPr id="1136" name="Google Shape;1136;p26"/>
          <p:cNvGraphicFramePr/>
          <p:nvPr/>
        </p:nvGraphicFramePr>
        <p:xfrm>
          <a:off x="228600" y="1036875"/>
          <a:ext cx="3000000" cy="3000000"/>
        </p:xfrm>
        <a:graphic>
          <a:graphicData uri="http://schemas.openxmlformats.org/drawingml/2006/table">
            <a:tbl>
              <a:tblPr>
                <a:noFill/>
                <a:tableStyleId>{AE0A456D-1181-48BD-8F6B-0930E2FB234D}</a:tableStyleId>
              </a:tblPr>
              <a:tblGrid>
                <a:gridCol w="2697675"/>
                <a:gridCol w="3852250"/>
              </a:tblGrid>
              <a:tr h="580225">
                <a:tc>
                  <a:txBody>
                    <a:bodyPr/>
                    <a:lstStyle/>
                    <a:p>
                      <a:pPr indent="0" lvl="0" marL="0" marR="0" rtl="0" algn="ctr">
                        <a:lnSpc>
                          <a:spcPct val="100000"/>
                        </a:lnSpc>
                        <a:spcBef>
                          <a:spcPts val="0"/>
                        </a:spcBef>
                        <a:spcAft>
                          <a:spcPts val="0"/>
                        </a:spcAft>
                        <a:buClr>
                          <a:srgbClr val="000000"/>
                        </a:buClr>
                        <a:buSzPts val="1900"/>
                        <a:buFont typeface="Arial"/>
                        <a:buNone/>
                      </a:pPr>
                      <a:r>
                        <a:rPr b="1" lang="en" sz="1900" u="none" cap="none" strike="noStrike">
                          <a:solidFill>
                            <a:schemeClr val="lt1"/>
                          </a:solidFill>
                          <a:latin typeface="Oswald"/>
                          <a:ea typeface="Oswald"/>
                          <a:cs typeface="Oswald"/>
                          <a:sym typeface="Oswald"/>
                        </a:rPr>
                        <a:t>Timing</a:t>
                      </a:r>
                      <a:endParaRPr b="1" sz="1900" u="none" cap="none" strike="noStrike">
                        <a:solidFill>
                          <a:schemeClr val="lt1"/>
                        </a:solidFill>
                        <a:latin typeface="Oswald"/>
                        <a:ea typeface="Oswald"/>
                        <a:cs typeface="Oswald"/>
                        <a:sym typeface="Oswald"/>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gradFill>
                      <a:gsLst>
                        <a:gs pos="0">
                          <a:srgbClr val="95ABD9"/>
                        </a:gs>
                        <a:gs pos="100000">
                          <a:srgbClr val="4465A9"/>
                        </a:gs>
                      </a:gsLst>
                      <a:lin ang="5400700" scaled="0"/>
                    </a:gradFill>
                  </a:tcPr>
                </a:tc>
                <a:tc>
                  <a:txBody>
                    <a:bodyPr/>
                    <a:lstStyle/>
                    <a:p>
                      <a:pPr indent="0" lvl="0" marL="0" marR="0" rtl="0" algn="ctr">
                        <a:lnSpc>
                          <a:spcPct val="100000"/>
                        </a:lnSpc>
                        <a:spcBef>
                          <a:spcPts val="0"/>
                        </a:spcBef>
                        <a:spcAft>
                          <a:spcPts val="0"/>
                        </a:spcAft>
                        <a:buClr>
                          <a:srgbClr val="000000"/>
                        </a:buClr>
                        <a:buSzPts val="1900"/>
                        <a:buFont typeface="Arial"/>
                        <a:buNone/>
                      </a:pPr>
                      <a:r>
                        <a:rPr b="1" lang="en" sz="1900" u="none" cap="none" strike="noStrike">
                          <a:solidFill>
                            <a:schemeClr val="lt1"/>
                          </a:solidFill>
                          <a:latin typeface="Oswald"/>
                          <a:ea typeface="Oswald"/>
                          <a:cs typeface="Oswald"/>
                          <a:sym typeface="Oswald"/>
                        </a:rPr>
                        <a:t>Action Item</a:t>
                      </a:r>
                      <a:endParaRPr b="1" sz="1900" u="none" cap="none" strike="noStrike">
                        <a:solidFill>
                          <a:schemeClr val="lt1"/>
                        </a:solidFill>
                        <a:latin typeface="Oswald"/>
                        <a:ea typeface="Oswald"/>
                        <a:cs typeface="Oswald"/>
                        <a:sym typeface="Oswald"/>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gradFill>
                      <a:gsLst>
                        <a:gs pos="0">
                          <a:srgbClr val="95ABD9"/>
                        </a:gs>
                        <a:gs pos="100000">
                          <a:srgbClr val="4465A9"/>
                        </a:gs>
                      </a:gsLst>
                      <a:lin ang="5400700" scaled="0"/>
                    </a:gradFill>
                  </a:tcPr>
                </a:tc>
              </a:tr>
              <a:tr h="1151250">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chemeClr val="dk1"/>
                          </a:solidFill>
                          <a:latin typeface="Oswald"/>
                          <a:ea typeface="Oswald"/>
                          <a:cs typeface="Oswald"/>
                          <a:sym typeface="Oswald"/>
                        </a:rPr>
                        <a:t>2025-2026 School Year</a:t>
                      </a:r>
                      <a:endParaRPr b="1" sz="1800" u="none" cap="none" strike="noStrike">
                        <a:solidFill>
                          <a:schemeClr val="lt1"/>
                        </a:solidFill>
                        <a:latin typeface="Oswald"/>
                        <a:ea typeface="Oswald"/>
                        <a:cs typeface="Oswald"/>
                        <a:sym typeface="Oswald"/>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Oswald Light"/>
                          <a:ea typeface="Oswald Light"/>
                          <a:cs typeface="Oswald Light"/>
                          <a:sym typeface="Oswald Light"/>
                        </a:rPr>
                        <a:t>Schools can opt in to award </a:t>
                      </a:r>
                      <a:br>
                        <a:rPr lang="en" sz="1800" u="none" cap="none" strike="noStrike">
                          <a:latin typeface="Oswald Light"/>
                          <a:ea typeface="Oswald Light"/>
                          <a:cs typeface="Oswald Light"/>
                          <a:sym typeface="Oswald Light"/>
                        </a:rPr>
                      </a:br>
                      <a:r>
                        <a:rPr lang="en" sz="1800" u="none" cap="none" strike="noStrike">
                          <a:latin typeface="Oswald Light"/>
                          <a:ea typeface="Oswald Light"/>
                          <a:cs typeface="Oswald Light"/>
                          <a:sym typeface="Oswald Light"/>
                        </a:rPr>
                        <a:t>the new Indiana diploma.</a:t>
                      </a:r>
                      <a:endParaRPr sz="1800" u="none" cap="none" strike="noStrike">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1400"/>
                        <a:buFont typeface="Arial"/>
                        <a:buNone/>
                      </a:pPr>
                      <a:r>
                        <a:rPr i="1" lang="en" sz="1400" u="none" cap="none" strike="noStrike">
                          <a:latin typeface="Oswald Light"/>
                          <a:ea typeface="Oswald Light"/>
                          <a:cs typeface="Oswald Light"/>
                          <a:sym typeface="Oswald Light"/>
                        </a:rPr>
                        <a:t>*cannot opt in this school year</a:t>
                      </a:r>
                      <a:endParaRPr i="1" sz="1400" u="none" cap="none" strike="noStrike">
                        <a:latin typeface="Oswald Light"/>
                        <a:ea typeface="Oswald Light"/>
                        <a:cs typeface="Oswald Light"/>
                        <a:sym typeface="Oswald Light"/>
                      </a:endParaRPr>
                    </a:p>
                    <a:p>
                      <a:pPr indent="0" lvl="0" marL="0" marR="0" rtl="0" algn="ctr">
                        <a:lnSpc>
                          <a:spcPct val="100000"/>
                        </a:lnSpc>
                        <a:spcBef>
                          <a:spcPts val="0"/>
                        </a:spcBef>
                        <a:spcAft>
                          <a:spcPts val="0"/>
                        </a:spcAft>
                        <a:buClr>
                          <a:srgbClr val="000000"/>
                        </a:buClr>
                        <a:buSzPts val="1400"/>
                        <a:buFont typeface="Arial"/>
                        <a:buNone/>
                      </a:pPr>
                      <a:r>
                        <a:rPr i="1" lang="en" sz="1400" u="none" cap="none" strike="noStrike">
                          <a:latin typeface="Oswald Light"/>
                          <a:ea typeface="Oswald Light"/>
                          <a:cs typeface="Oswald Light"/>
                          <a:sym typeface="Oswald Light"/>
                        </a:rPr>
                        <a:t>**students must earn a seal for opt-in</a:t>
                      </a:r>
                      <a:endParaRPr i="1" sz="1400" u="none" cap="none" strike="noStrike">
                        <a:latin typeface="Oswald Light"/>
                        <a:ea typeface="Oswald Light"/>
                        <a:cs typeface="Oswald Light"/>
                        <a:sym typeface="Oswald Light"/>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solidFill>
                      <a:schemeClr val="lt1"/>
                    </a:solidFill>
                  </a:tcPr>
                </a:tc>
              </a:tr>
              <a:tr h="982025">
                <a:tc>
                  <a:txBody>
                    <a:bodyPr/>
                    <a:lstStyle/>
                    <a:p>
                      <a:pPr indent="0" lvl="0" marL="0" marR="0" rtl="0" algn="ctr">
                        <a:lnSpc>
                          <a:spcPct val="100000"/>
                        </a:lnSpc>
                        <a:spcBef>
                          <a:spcPts val="0"/>
                        </a:spcBef>
                        <a:spcAft>
                          <a:spcPts val="0"/>
                        </a:spcAft>
                        <a:buClr>
                          <a:srgbClr val="000000"/>
                        </a:buClr>
                        <a:buSzPts val="1800"/>
                        <a:buFont typeface="Arial"/>
                        <a:buNone/>
                      </a:pPr>
                      <a:r>
                        <a:rPr b="1" lang="en" sz="1800" u="none" cap="none" strike="noStrike">
                          <a:solidFill>
                            <a:schemeClr val="dk1"/>
                          </a:solidFill>
                          <a:latin typeface="Oswald"/>
                          <a:ea typeface="Oswald"/>
                          <a:cs typeface="Oswald"/>
                          <a:sym typeface="Oswald"/>
                        </a:rPr>
                        <a:t>2028-2029 School Year</a:t>
                      </a:r>
                      <a:endParaRPr sz="1800" u="none" cap="none" strike="noStrike">
                        <a:solidFill>
                          <a:schemeClr val="dk1"/>
                        </a:solidFill>
                        <a:highlight>
                          <a:srgbClr val="2C345B"/>
                        </a:highlight>
                        <a:latin typeface="Oswald"/>
                        <a:ea typeface="Oswald"/>
                        <a:cs typeface="Oswald"/>
                        <a:sym typeface="Oswald"/>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gradFill>
                      <a:gsLst>
                        <a:gs pos="0">
                          <a:schemeClr val="lt1"/>
                        </a:gs>
                        <a:gs pos="100000">
                          <a:srgbClr val="AEC3F0"/>
                        </a:gs>
                      </a:gsLst>
                      <a:lin ang="5400700" scaled="0"/>
                    </a:gra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Oswald Light"/>
                          <a:ea typeface="Oswald Light"/>
                          <a:cs typeface="Oswald Light"/>
                          <a:sym typeface="Oswald Light"/>
                        </a:rPr>
                        <a:t>Per statute, new diploma is </a:t>
                      </a:r>
                      <a:br>
                        <a:rPr lang="en" sz="1800" u="none" cap="none" strike="noStrike">
                          <a:latin typeface="Oswald Light"/>
                          <a:ea typeface="Oswald Light"/>
                          <a:cs typeface="Oswald Light"/>
                          <a:sym typeface="Oswald Light"/>
                        </a:rPr>
                      </a:br>
                      <a:r>
                        <a:rPr lang="en" sz="1800" u="none" cap="none" strike="noStrike">
                          <a:latin typeface="Oswald Light"/>
                          <a:ea typeface="Oswald Light"/>
                          <a:cs typeface="Oswald Light"/>
                          <a:sym typeface="Oswald Light"/>
                        </a:rPr>
                        <a:t>effective for all graduating seniors.</a:t>
                      </a:r>
                      <a:endParaRPr sz="1800" u="none" cap="none" strike="noStrike">
                        <a:solidFill>
                          <a:schemeClr val="dk1"/>
                        </a:solidFill>
                        <a:highlight>
                          <a:srgbClr val="2C345B"/>
                        </a:highlight>
                        <a:latin typeface="Oswald"/>
                        <a:ea typeface="Oswald"/>
                        <a:cs typeface="Oswald"/>
                        <a:sym typeface="Oswald"/>
                      </a:endParaRPr>
                    </a:p>
                  </a:txBody>
                  <a:tcPr marT="91425" marB="91425" marR="91425" marL="91425" anchor="ctr">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gradFill>
                      <a:gsLst>
                        <a:gs pos="0">
                          <a:schemeClr val="lt1"/>
                        </a:gs>
                        <a:gs pos="100000">
                          <a:srgbClr val="AEC3F0"/>
                        </a:gs>
                      </a:gsLst>
                      <a:lin ang="5400700" scaled="0"/>
                    </a:gradFill>
                  </a:tcPr>
                </a:tc>
              </a:tr>
            </a:tbl>
          </a:graphicData>
        </a:graphic>
      </p:graphicFrame>
      <p:sp>
        <p:nvSpPr>
          <p:cNvPr id="1137" name="Google Shape;1137;p26"/>
          <p:cNvSpPr/>
          <p:nvPr/>
        </p:nvSpPr>
        <p:spPr>
          <a:xfrm>
            <a:off x="228600" y="233250"/>
            <a:ext cx="71628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chemeClr val="lt1"/>
                </a:solidFill>
                <a:latin typeface="Bebas Neue"/>
                <a:ea typeface="Bebas Neue"/>
                <a:cs typeface="Bebas Neue"/>
                <a:sym typeface="Bebas Neue"/>
              </a:rPr>
              <a:t>Rulemaking timeline &amp; </a:t>
            </a:r>
            <a:r>
              <a:rPr b="0" i="0" lang="en" sz="2800" u="none" cap="none" strike="noStrike">
                <a:solidFill>
                  <a:srgbClr val="FEEFA8"/>
                </a:solidFill>
                <a:latin typeface="Bebas Neue"/>
                <a:ea typeface="Bebas Neue"/>
                <a:cs typeface="Bebas Neue"/>
                <a:sym typeface="Bebas Neue"/>
              </a:rPr>
              <a:t>next steps</a:t>
            </a:r>
            <a:endParaRPr b="0" i="0" sz="2800" u="none" cap="none" strike="noStrike">
              <a:solidFill>
                <a:srgbClr val="FEEFA8"/>
              </a:solidFill>
              <a:latin typeface="Bebas Neue"/>
              <a:ea typeface="Bebas Neue"/>
              <a:cs typeface="Bebas Neue"/>
              <a:sym typeface="Bebas Neue"/>
            </a:endParaRPr>
          </a:p>
        </p:txBody>
      </p:sp>
      <p:pic>
        <p:nvPicPr>
          <p:cNvPr id="1138" name="Google Shape;1138;p26"/>
          <p:cNvPicPr preferRelativeResize="0"/>
          <p:nvPr/>
        </p:nvPicPr>
        <p:blipFill rotWithShape="1">
          <a:blip r:embed="rId5">
            <a:alphaModFix/>
          </a:blip>
          <a:srcRect b="5315" l="4551" r="4958" t="4577"/>
          <a:stretch/>
        </p:blipFill>
        <p:spPr>
          <a:xfrm>
            <a:off x="7004375" y="1036875"/>
            <a:ext cx="1808576" cy="1801000"/>
          </a:xfrm>
          <a:prstGeom prst="rect">
            <a:avLst/>
          </a:prstGeom>
          <a:noFill/>
          <a:ln cap="flat" cmpd="sng" w="38100">
            <a:solidFill>
              <a:srgbClr val="4465A9"/>
            </a:solidFill>
            <a:prstDash val="solid"/>
            <a:round/>
            <a:headEnd len="sm" w="sm" type="none"/>
            <a:tailEnd len="sm" w="sm" type="none"/>
          </a:ln>
          <a:effectLst>
            <a:outerShdw blurRad="57150" rotWithShape="0" algn="bl" dir="5400000" dist="19050">
              <a:srgbClr val="000000">
                <a:alpha val="49803"/>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2" name="Shape 1142"/>
        <p:cNvGrpSpPr/>
        <p:nvPr/>
      </p:nvGrpSpPr>
      <p:grpSpPr>
        <a:xfrm>
          <a:off x="0" y="0"/>
          <a:ext cx="0" cy="0"/>
          <a:chOff x="0" y="0"/>
          <a:chExt cx="0" cy="0"/>
        </a:xfrm>
      </p:grpSpPr>
      <p:sp>
        <p:nvSpPr>
          <p:cNvPr id="1143" name="Google Shape;1143;p27"/>
          <p:cNvSpPr txBox="1"/>
          <p:nvPr>
            <p:ph type="ctrTitle"/>
          </p:nvPr>
        </p:nvSpPr>
        <p:spPr>
          <a:xfrm>
            <a:off x="489100" y="2099813"/>
            <a:ext cx="3668700" cy="1159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4000"/>
              <a:buNone/>
            </a:pPr>
            <a:r>
              <a:rPr lang="en" sz="5400"/>
              <a:t>Thank you!</a:t>
            </a:r>
            <a:endParaRPr sz="5400"/>
          </a:p>
        </p:txBody>
      </p:sp>
      <p:sp>
        <p:nvSpPr>
          <p:cNvPr id="1144" name="Google Shape;1144;p27"/>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3" name="Shape 853"/>
        <p:cNvGrpSpPr/>
        <p:nvPr/>
      </p:nvGrpSpPr>
      <p:grpSpPr>
        <a:xfrm>
          <a:off x="0" y="0"/>
          <a:ext cx="0" cy="0"/>
          <a:chOff x="0" y="0"/>
          <a:chExt cx="0" cy="0"/>
        </a:xfrm>
      </p:grpSpPr>
      <p:sp>
        <p:nvSpPr>
          <p:cNvPr id="854" name="Google Shape;854;p3"/>
          <p:cNvSpPr/>
          <p:nvPr/>
        </p:nvSpPr>
        <p:spPr>
          <a:xfrm>
            <a:off x="3786350" y="1010675"/>
            <a:ext cx="5065800" cy="471000"/>
          </a:xfrm>
          <a:prstGeom prst="roundRect">
            <a:avLst>
              <a:gd fmla="val 16667" name="adj"/>
            </a:avLst>
          </a:prstGeom>
          <a:gradFill>
            <a:gsLst>
              <a:gs pos="0">
                <a:srgbClr val="95ABD9"/>
              </a:gs>
              <a:gs pos="100000">
                <a:srgbClr val="4465A9"/>
              </a:gs>
            </a:gsLst>
            <a:lin ang="5400700" scaled="0"/>
          </a:gradFill>
          <a:ln cap="flat" cmpd="sng" w="19050">
            <a:solidFill>
              <a:srgbClr val="4168C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Remembering our WHY</a:t>
            </a:r>
            <a:endParaRPr b="1" i="0" sz="1800" u="none" cap="none" strike="noStrike">
              <a:solidFill>
                <a:srgbClr val="FFFFFF"/>
              </a:solidFill>
              <a:latin typeface="Oswald"/>
              <a:ea typeface="Oswald"/>
              <a:cs typeface="Oswald"/>
              <a:sym typeface="Oswald"/>
            </a:endParaRPr>
          </a:p>
        </p:txBody>
      </p:sp>
      <p:sp>
        <p:nvSpPr>
          <p:cNvPr id="855" name="Google Shape;855;p3"/>
          <p:cNvSpPr/>
          <p:nvPr/>
        </p:nvSpPr>
        <p:spPr>
          <a:xfrm>
            <a:off x="3786340" y="1672900"/>
            <a:ext cx="5065800" cy="475500"/>
          </a:xfrm>
          <a:prstGeom prst="roundRect">
            <a:avLst>
              <a:gd fmla="val 16667" name="adj"/>
            </a:avLst>
          </a:prstGeom>
          <a:gradFill>
            <a:gsLst>
              <a:gs pos="0">
                <a:srgbClr val="95ABD9"/>
              </a:gs>
              <a:gs pos="100000">
                <a:srgbClr val="4465A9"/>
              </a:gs>
            </a:gsLst>
            <a:lin ang="5400700" scaled="0"/>
          </a:gradFill>
          <a:ln cap="flat" cmpd="sng" w="19050">
            <a:solidFill>
              <a:srgbClr val="4168C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Hoosiers Engaged in the Process</a:t>
            </a:r>
            <a:endParaRPr b="1" i="0" sz="1800" u="none" cap="none" strike="noStrike">
              <a:solidFill>
                <a:srgbClr val="FFFFFF"/>
              </a:solidFill>
              <a:latin typeface="Oswald"/>
              <a:ea typeface="Oswald"/>
              <a:cs typeface="Oswald"/>
              <a:sym typeface="Oswald"/>
            </a:endParaRPr>
          </a:p>
        </p:txBody>
      </p:sp>
      <p:sp>
        <p:nvSpPr>
          <p:cNvPr id="856" name="Google Shape;856;p3"/>
          <p:cNvSpPr/>
          <p:nvPr/>
        </p:nvSpPr>
        <p:spPr>
          <a:xfrm>
            <a:off x="3784400" y="2339625"/>
            <a:ext cx="5069700" cy="475500"/>
          </a:xfrm>
          <a:prstGeom prst="roundRect">
            <a:avLst>
              <a:gd fmla="val 16667" name="adj"/>
            </a:avLst>
          </a:prstGeom>
          <a:gradFill>
            <a:gsLst>
              <a:gs pos="0">
                <a:srgbClr val="95ABD9"/>
              </a:gs>
              <a:gs pos="100000">
                <a:srgbClr val="4465A9"/>
              </a:gs>
            </a:gsLst>
            <a:lin ang="5400700" scaled="0"/>
          </a:gradFill>
          <a:ln cap="flat" cmpd="sng" w="19050">
            <a:solidFill>
              <a:srgbClr val="4168C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Stakeholder Feedback Improves, Refines Final Draft</a:t>
            </a:r>
            <a:endParaRPr b="1" i="0" sz="1800" u="none" cap="none" strike="noStrike">
              <a:solidFill>
                <a:srgbClr val="FFFFFF"/>
              </a:solidFill>
              <a:latin typeface="Oswald"/>
              <a:ea typeface="Oswald"/>
              <a:cs typeface="Oswald"/>
              <a:sym typeface="Oswald"/>
            </a:endParaRPr>
          </a:p>
        </p:txBody>
      </p:sp>
      <p:sp>
        <p:nvSpPr>
          <p:cNvPr id="857" name="Google Shape;857;p3"/>
          <p:cNvSpPr/>
          <p:nvPr/>
        </p:nvSpPr>
        <p:spPr>
          <a:xfrm>
            <a:off x="3786351" y="3673075"/>
            <a:ext cx="5065800" cy="475500"/>
          </a:xfrm>
          <a:prstGeom prst="roundRect">
            <a:avLst>
              <a:gd fmla="val 16667" name="adj"/>
            </a:avLst>
          </a:prstGeom>
          <a:gradFill>
            <a:gsLst>
              <a:gs pos="0">
                <a:srgbClr val="95ABD9"/>
              </a:gs>
              <a:gs pos="100000">
                <a:srgbClr val="4465A9"/>
              </a:gs>
            </a:gsLst>
            <a:lin ang="5400700" scaled="0"/>
          </a:gradFill>
          <a:ln cap="flat" cmpd="sng" w="19050">
            <a:solidFill>
              <a:srgbClr val="4168C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chemeClr val="lt1"/>
                </a:solidFill>
                <a:latin typeface="Oswald"/>
                <a:ea typeface="Oswald"/>
                <a:cs typeface="Oswald"/>
                <a:sym typeface="Oswald"/>
              </a:rPr>
              <a:t>Implementation Resources &amp; Supports</a:t>
            </a:r>
            <a:endParaRPr b="1" i="0" sz="1800" u="none" cap="none" strike="noStrike">
              <a:solidFill>
                <a:srgbClr val="FFFFFF"/>
              </a:solidFill>
              <a:latin typeface="Oswald"/>
              <a:ea typeface="Oswald"/>
              <a:cs typeface="Oswald"/>
              <a:sym typeface="Oswald"/>
            </a:endParaRPr>
          </a:p>
        </p:txBody>
      </p:sp>
      <p:sp>
        <p:nvSpPr>
          <p:cNvPr id="858" name="Google Shape;858;p3"/>
          <p:cNvSpPr/>
          <p:nvPr/>
        </p:nvSpPr>
        <p:spPr>
          <a:xfrm>
            <a:off x="3786350" y="3006350"/>
            <a:ext cx="5065800" cy="475500"/>
          </a:xfrm>
          <a:prstGeom prst="roundRect">
            <a:avLst>
              <a:gd fmla="val 16667" name="adj"/>
            </a:avLst>
          </a:prstGeom>
          <a:gradFill>
            <a:gsLst>
              <a:gs pos="0">
                <a:srgbClr val="95ABD9"/>
              </a:gs>
              <a:gs pos="100000">
                <a:srgbClr val="4465A9"/>
              </a:gs>
            </a:gsLst>
            <a:lin ang="5400700" scaled="0"/>
          </a:gradFill>
          <a:ln cap="flat" cmpd="sng" w="19050">
            <a:solidFill>
              <a:srgbClr val="4168C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Example Student Profiles</a:t>
            </a:r>
            <a:endParaRPr b="1" i="0" sz="1800" u="none" cap="none" strike="noStrike">
              <a:solidFill>
                <a:srgbClr val="FFFFFF"/>
              </a:solidFill>
              <a:latin typeface="Oswald"/>
              <a:ea typeface="Oswald"/>
              <a:cs typeface="Oswald"/>
              <a:sym typeface="Oswald"/>
            </a:endParaRPr>
          </a:p>
        </p:txBody>
      </p:sp>
      <p:sp>
        <p:nvSpPr>
          <p:cNvPr id="859" name="Google Shape;859;p3"/>
          <p:cNvSpPr/>
          <p:nvPr/>
        </p:nvSpPr>
        <p:spPr>
          <a:xfrm>
            <a:off x="3784400" y="233250"/>
            <a:ext cx="50697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chemeClr val="lt1"/>
                </a:solidFill>
                <a:latin typeface="Bebas Neue"/>
                <a:ea typeface="Bebas Neue"/>
                <a:cs typeface="Bebas Neue"/>
                <a:sym typeface="Bebas Neue"/>
              </a:rPr>
              <a:t>TODAY’S </a:t>
            </a:r>
            <a:r>
              <a:rPr b="0" i="0" lang="en" sz="2800" u="none" cap="none" strike="noStrike">
                <a:solidFill>
                  <a:srgbClr val="FEEFA8"/>
                </a:solidFill>
                <a:latin typeface="Bebas Neue"/>
                <a:ea typeface="Bebas Neue"/>
                <a:cs typeface="Bebas Neue"/>
                <a:sym typeface="Bebas Neue"/>
              </a:rPr>
              <a:t>AGENDA</a:t>
            </a:r>
            <a:endParaRPr b="0" i="0" sz="1600" u="none" cap="none" strike="noStrike">
              <a:solidFill>
                <a:srgbClr val="000000"/>
              </a:solidFill>
              <a:latin typeface="Saira SemiCondensed Light"/>
              <a:ea typeface="Saira SemiCondensed Light"/>
              <a:cs typeface="Saira SemiCondensed Light"/>
              <a:sym typeface="Saira SemiCondensed Light"/>
            </a:endParaRPr>
          </a:p>
        </p:txBody>
      </p:sp>
      <p:sp>
        <p:nvSpPr>
          <p:cNvPr id="860" name="Google Shape;860;p3"/>
          <p:cNvSpPr/>
          <p:nvPr/>
        </p:nvSpPr>
        <p:spPr>
          <a:xfrm>
            <a:off x="3786351" y="4339800"/>
            <a:ext cx="5065800" cy="475500"/>
          </a:xfrm>
          <a:prstGeom prst="roundRect">
            <a:avLst>
              <a:gd fmla="val 16667" name="adj"/>
            </a:avLst>
          </a:prstGeom>
          <a:gradFill>
            <a:gsLst>
              <a:gs pos="0">
                <a:srgbClr val="95ABD9"/>
              </a:gs>
              <a:gs pos="100000">
                <a:srgbClr val="4465A9"/>
              </a:gs>
            </a:gsLst>
            <a:lin ang="5400700" scaled="0"/>
          </a:gradFill>
          <a:ln cap="flat" cmpd="sng" w="19050">
            <a:solidFill>
              <a:srgbClr val="4168C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FFFFF"/>
                </a:solidFill>
                <a:latin typeface="Oswald"/>
                <a:ea typeface="Oswald"/>
                <a:cs typeface="Oswald"/>
                <a:sym typeface="Oswald"/>
              </a:rPr>
              <a:t>Rulemaking Timeline &amp; Next Steps</a:t>
            </a:r>
            <a:endParaRPr b="1" i="0" sz="1800" u="none" cap="none" strike="noStrike">
              <a:solidFill>
                <a:srgbClr val="FFFFFF"/>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64" name="Shape 864"/>
        <p:cNvGrpSpPr/>
        <p:nvPr/>
      </p:nvGrpSpPr>
      <p:grpSpPr>
        <a:xfrm>
          <a:off x="0" y="0"/>
          <a:ext cx="0" cy="0"/>
          <a:chOff x="0" y="0"/>
          <a:chExt cx="0" cy="0"/>
        </a:xfrm>
      </p:grpSpPr>
      <p:pic>
        <p:nvPicPr>
          <p:cNvPr id="865" name="Google Shape;865;p4"/>
          <p:cNvPicPr preferRelativeResize="0"/>
          <p:nvPr/>
        </p:nvPicPr>
        <p:blipFill rotWithShape="1">
          <a:blip r:embed="rId4">
            <a:alphaModFix/>
          </a:blip>
          <a:srcRect b="0" l="0" r="0" t="0"/>
          <a:stretch/>
        </p:blipFill>
        <p:spPr>
          <a:xfrm>
            <a:off x="57301" y="5527052"/>
            <a:ext cx="1250976" cy="242250"/>
          </a:xfrm>
          <a:prstGeom prst="rect">
            <a:avLst/>
          </a:prstGeom>
          <a:noFill/>
          <a:ln>
            <a:noFill/>
          </a:ln>
        </p:spPr>
      </p:pic>
      <p:sp>
        <p:nvSpPr>
          <p:cNvPr id="866" name="Google Shape;866;p4"/>
          <p:cNvSpPr txBox="1"/>
          <p:nvPr>
            <p:ph idx="12" type="sldNum"/>
          </p:nvPr>
        </p:nvSpPr>
        <p:spPr>
          <a:xfrm>
            <a:off x="8556784" y="5511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867" name="Google Shape;867;p4"/>
          <p:cNvSpPr/>
          <p:nvPr/>
        </p:nvSpPr>
        <p:spPr>
          <a:xfrm>
            <a:off x="1132225" y="1173775"/>
            <a:ext cx="7729200" cy="656100"/>
          </a:xfrm>
          <a:prstGeom prst="roundRect">
            <a:avLst>
              <a:gd fmla="val 16667" name="adj"/>
            </a:avLst>
          </a:prstGeom>
          <a:gradFill>
            <a:gsLst>
              <a:gs pos="0">
                <a:srgbClr val="95ABD9"/>
              </a:gs>
              <a:gs pos="100000">
                <a:srgbClr val="4465A9"/>
              </a:gs>
            </a:gsLst>
            <a:lin ang="5400700" scaled="0"/>
          </a:gradFill>
          <a:ln cap="flat" cmpd="sng" w="28575">
            <a:solidFill>
              <a:srgbClr val="617EBA"/>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rgbClr val="F3F3F3"/>
                </a:solidFill>
                <a:latin typeface="Oswald"/>
                <a:ea typeface="Oswald"/>
                <a:cs typeface="Oswald"/>
                <a:sym typeface="Oswald"/>
              </a:rPr>
              <a:t>Fewer Indiana students are </a:t>
            </a:r>
            <a:r>
              <a:rPr b="1" i="0" lang="en" sz="1700" u="none" cap="none" strike="noStrike">
                <a:solidFill>
                  <a:srgbClr val="F3F3F3"/>
                </a:solidFill>
                <a:latin typeface="Oswald"/>
                <a:ea typeface="Oswald"/>
                <a:cs typeface="Oswald"/>
                <a:sym typeface="Oswald"/>
              </a:rPr>
              <a:t>enrolling</a:t>
            </a:r>
            <a:r>
              <a:rPr b="0" i="0" lang="en" sz="1700" u="none" cap="none" strike="noStrike">
                <a:solidFill>
                  <a:srgbClr val="F3F3F3"/>
                </a:solidFill>
                <a:latin typeface="Oswald"/>
                <a:ea typeface="Oswald"/>
                <a:cs typeface="Oswald"/>
                <a:sym typeface="Oswald"/>
              </a:rPr>
              <a:t> in higher education, and even fewer are </a:t>
            </a:r>
            <a:r>
              <a:rPr b="0" i="1" lang="en" sz="1700" u="none" cap="none" strike="noStrike">
                <a:solidFill>
                  <a:srgbClr val="F3F3F3"/>
                </a:solidFill>
                <a:latin typeface="Oswald"/>
                <a:ea typeface="Oswald"/>
                <a:cs typeface="Oswald"/>
                <a:sym typeface="Oswald"/>
              </a:rPr>
              <a:t>graduating</a:t>
            </a:r>
            <a:r>
              <a:rPr b="0" i="0" lang="en" sz="1700" u="none" cap="none" strike="noStrike">
                <a:solidFill>
                  <a:srgbClr val="F3F3F3"/>
                </a:solidFill>
                <a:latin typeface="Oswald"/>
                <a:ea typeface="Oswald"/>
                <a:cs typeface="Oswald"/>
                <a:sym typeface="Oswald"/>
              </a:rPr>
              <a:t>.</a:t>
            </a:r>
            <a:endParaRPr b="0" i="0" sz="1700" u="none" cap="none" strike="noStrike">
              <a:solidFill>
                <a:srgbClr val="F3F3F3"/>
              </a:solidFill>
              <a:latin typeface="Oswald"/>
              <a:ea typeface="Oswald"/>
              <a:cs typeface="Oswald"/>
              <a:sym typeface="Oswald"/>
            </a:endParaRPr>
          </a:p>
        </p:txBody>
      </p:sp>
      <p:sp>
        <p:nvSpPr>
          <p:cNvPr id="868" name="Google Shape;868;p4"/>
          <p:cNvSpPr/>
          <p:nvPr/>
        </p:nvSpPr>
        <p:spPr>
          <a:xfrm>
            <a:off x="1132075" y="2063150"/>
            <a:ext cx="7729200" cy="656100"/>
          </a:xfrm>
          <a:prstGeom prst="roundRect">
            <a:avLst>
              <a:gd fmla="val 16667" name="adj"/>
            </a:avLst>
          </a:prstGeom>
          <a:gradFill>
            <a:gsLst>
              <a:gs pos="0">
                <a:srgbClr val="95ABD9"/>
              </a:gs>
              <a:gs pos="100000">
                <a:srgbClr val="4465A9"/>
              </a:gs>
            </a:gsLst>
            <a:lin ang="5400700" scaled="0"/>
          </a:gradFill>
          <a:ln cap="flat" cmpd="sng" w="28575">
            <a:solidFill>
              <a:srgbClr val="617EBA"/>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rgbClr val="F3F3F3"/>
                </a:solidFill>
                <a:latin typeface="Oswald"/>
                <a:ea typeface="Oswald"/>
                <a:cs typeface="Oswald"/>
                <a:sym typeface="Oswald"/>
              </a:rPr>
              <a:t>Students are graduating without the skills needed to secure rewarding</a:t>
            </a:r>
            <a:r>
              <a:rPr b="1" i="0" lang="en" sz="1700" u="none" cap="none" strike="noStrike">
                <a:solidFill>
                  <a:srgbClr val="F3F3F3"/>
                </a:solidFill>
                <a:latin typeface="Oswald"/>
                <a:ea typeface="Oswald"/>
                <a:cs typeface="Oswald"/>
                <a:sym typeface="Oswald"/>
              </a:rPr>
              <a:t> career opportunities</a:t>
            </a:r>
            <a:r>
              <a:rPr b="0" i="0" lang="en" sz="1700" u="none" cap="none" strike="noStrike">
                <a:solidFill>
                  <a:srgbClr val="F3F3F3"/>
                </a:solidFill>
                <a:latin typeface="Oswald"/>
                <a:ea typeface="Oswald"/>
                <a:cs typeface="Oswald"/>
                <a:sym typeface="Oswald"/>
              </a:rPr>
              <a:t>.  </a:t>
            </a:r>
            <a:endParaRPr b="0" i="0" sz="1700" u="none" cap="none" strike="noStrike">
              <a:solidFill>
                <a:srgbClr val="F3F3F3"/>
              </a:solidFill>
              <a:latin typeface="Oswald"/>
              <a:ea typeface="Oswald"/>
              <a:cs typeface="Oswald"/>
              <a:sym typeface="Oswald"/>
            </a:endParaRPr>
          </a:p>
        </p:txBody>
      </p:sp>
      <p:sp>
        <p:nvSpPr>
          <p:cNvPr id="869" name="Google Shape;869;p4"/>
          <p:cNvSpPr/>
          <p:nvPr/>
        </p:nvSpPr>
        <p:spPr>
          <a:xfrm>
            <a:off x="1132075" y="3927000"/>
            <a:ext cx="7729200" cy="656100"/>
          </a:xfrm>
          <a:prstGeom prst="roundRect">
            <a:avLst>
              <a:gd fmla="val 16667" name="adj"/>
            </a:avLst>
          </a:prstGeom>
          <a:gradFill>
            <a:gsLst>
              <a:gs pos="0">
                <a:srgbClr val="95ABD9"/>
              </a:gs>
              <a:gs pos="100000">
                <a:srgbClr val="4465A9"/>
              </a:gs>
            </a:gsLst>
            <a:lin ang="5400700" scaled="0"/>
          </a:gradFill>
          <a:ln cap="flat" cmpd="sng" w="28575">
            <a:solidFill>
              <a:srgbClr val="617EBA"/>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F3F3F3"/>
                </a:solidFill>
                <a:latin typeface="Oswald"/>
                <a:ea typeface="Oswald"/>
                <a:cs typeface="Oswald"/>
                <a:sym typeface="Oswald"/>
              </a:rPr>
              <a:t>Student apathy is high, leading to high rates of</a:t>
            </a:r>
            <a:r>
              <a:rPr b="1" i="0" lang="en" sz="1800" u="none" cap="none" strike="noStrike">
                <a:solidFill>
                  <a:srgbClr val="F3F3F3"/>
                </a:solidFill>
                <a:latin typeface="Oswald"/>
                <a:ea typeface="Oswald"/>
                <a:cs typeface="Oswald"/>
                <a:sym typeface="Oswald"/>
              </a:rPr>
              <a:t> chronic absenteeism</a:t>
            </a:r>
            <a:r>
              <a:rPr b="0" i="0" lang="en" sz="1800" u="none" cap="none" strike="noStrike">
                <a:solidFill>
                  <a:srgbClr val="F3F3F3"/>
                </a:solidFill>
                <a:latin typeface="Oswald"/>
                <a:ea typeface="Oswald"/>
                <a:cs typeface="Oswald"/>
                <a:sym typeface="Oswald"/>
              </a:rPr>
              <a:t> in grades 9-12.</a:t>
            </a:r>
            <a:endParaRPr b="0" i="0" sz="1800" u="none" cap="none" strike="noStrike">
              <a:solidFill>
                <a:srgbClr val="F3F3F3"/>
              </a:solidFill>
              <a:latin typeface="Oswald"/>
              <a:ea typeface="Oswald"/>
              <a:cs typeface="Oswald"/>
              <a:sym typeface="Oswald"/>
            </a:endParaRPr>
          </a:p>
        </p:txBody>
      </p:sp>
      <p:sp>
        <p:nvSpPr>
          <p:cNvPr id="870" name="Google Shape;870;p4"/>
          <p:cNvSpPr/>
          <p:nvPr/>
        </p:nvSpPr>
        <p:spPr>
          <a:xfrm>
            <a:off x="216875" y="1134425"/>
            <a:ext cx="764400" cy="683400"/>
          </a:xfrm>
          <a:prstGeom prst="ellipse">
            <a:avLst/>
          </a:prstGeom>
          <a:solidFill>
            <a:srgbClr val="4465A9"/>
          </a:solidFill>
          <a:ln cap="flat" cmpd="sng" w="9525">
            <a:solidFill>
              <a:srgbClr val="FEF5CC"/>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sp>
        <p:nvSpPr>
          <p:cNvPr id="871" name="Google Shape;871;p4"/>
          <p:cNvSpPr/>
          <p:nvPr/>
        </p:nvSpPr>
        <p:spPr>
          <a:xfrm>
            <a:off x="216875" y="2064757"/>
            <a:ext cx="764400" cy="683400"/>
          </a:xfrm>
          <a:prstGeom prst="ellipse">
            <a:avLst/>
          </a:prstGeom>
          <a:solidFill>
            <a:srgbClr val="4465A9"/>
          </a:solidFill>
          <a:ln cap="flat" cmpd="sng" w="9525">
            <a:solidFill>
              <a:srgbClr val="FEF5CC"/>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sp>
        <p:nvSpPr>
          <p:cNvPr id="872" name="Google Shape;872;p4"/>
          <p:cNvSpPr/>
          <p:nvPr/>
        </p:nvSpPr>
        <p:spPr>
          <a:xfrm>
            <a:off x="216875" y="2981196"/>
            <a:ext cx="764400" cy="683400"/>
          </a:xfrm>
          <a:prstGeom prst="ellipse">
            <a:avLst/>
          </a:prstGeom>
          <a:solidFill>
            <a:srgbClr val="4465A9"/>
          </a:solidFill>
          <a:ln cap="flat" cmpd="sng" w="9525">
            <a:solidFill>
              <a:srgbClr val="FEF5CC"/>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sp>
        <p:nvSpPr>
          <p:cNvPr id="873" name="Google Shape;873;p4"/>
          <p:cNvSpPr/>
          <p:nvPr/>
        </p:nvSpPr>
        <p:spPr>
          <a:xfrm>
            <a:off x="216875" y="3913354"/>
            <a:ext cx="764400" cy="683400"/>
          </a:xfrm>
          <a:prstGeom prst="ellipse">
            <a:avLst/>
          </a:prstGeom>
          <a:solidFill>
            <a:srgbClr val="4465A9"/>
          </a:solidFill>
          <a:ln cap="flat" cmpd="sng" w="9525">
            <a:solidFill>
              <a:srgbClr val="FEF5CC"/>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pic>
        <p:nvPicPr>
          <p:cNvPr id="874" name="Google Shape;874;p4"/>
          <p:cNvPicPr preferRelativeResize="0"/>
          <p:nvPr/>
        </p:nvPicPr>
        <p:blipFill rotWithShape="1">
          <a:blip r:embed="rId5">
            <a:alphaModFix/>
          </a:blip>
          <a:srcRect b="0" l="0" r="0" t="0"/>
          <a:stretch/>
        </p:blipFill>
        <p:spPr>
          <a:xfrm>
            <a:off x="402263" y="1263250"/>
            <a:ext cx="393621" cy="393600"/>
          </a:xfrm>
          <a:prstGeom prst="rect">
            <a:avLst/>
          </a:prstGeom>
          <a:noFill/>
          <a:ln>
            <a:noFill/>
          </a:ln>
          <a:effectLst>
            <a:outerShdw blurRad="57150" rotWithShape="0" algn="bl" dir="5400000" dist="19050">
              <a:srgbClr val="000000">
                <a:alpha val="49803"/>
              </a:srgbClr>
            </a:outerShdw>
          </a:effectLst>
        </p:spPr>
      </p:pic>
      <p:pic>
        <p:nvPicPr>
          <p:cNvPr id="875" name="Google Shape;875;p4"/>
          <p:cNvPicPr preferRelativeResize="0"/>
          <p:nvPr/>
        </p:nvPicPr>
        <p:blipFill rotWithShape="1">
          <a:blip r:embed="rId6">
            <a:alphaModFix/>
          </a:blip>
          <a:srcRect b="0" l="0" r="0" t="0"/>
          <a:stretch/>
        </p:blipFill>
        <p:spPr>
          <a:xfrm>
            <a:off x="411313" y="2218711"/>
            <a:ext cx="375524" cy="375500"/>
          </a:xfrm>
          <a:prstGeom prst="rect">
            <a:avLst/>
          </a:prstGeom>
          <a:noFill/>
          <a:ln>
            <a:noFill/>
          </a:ln>
          <a:effectLst>
            <a:outerShdw blurRad="57150" rotWithShape="0" algn="bl" dir="5400000" dist="19050">
              <a:srgbClr val="000000">
                <a:alpha val="49803"/>
              </a:srgbClr>
            </a:outerShdw>
          </a:effectLst>
        </p:spPr>
      </p:pic>
      <p:pic>
        <p:nvPicPr>
          <p:cNvPr id="876" name="Google Shape;876;p4"/>
          <p:cNvPicPr preferRelativeResize="0"/>
          <p:nvPr/>
        </p:nvPicPr>
        <p:blipFill rotWithShape="1">
          <a:blip r:embed="rId7">
            <a:alphaModFix/>
          </a:blip>
          <a:srcRect b="0" l="0" r="0" t="0"/>
          <a:stretch/>
        </p:blipFill>
        <p:spPr>
          <a:xfrm>
            <a:off x="411325" y="3143000"/>
            <a:ext cx="375500" cy="375500"/>
          </a:xfrm>
          <a:prstGeom prst="rect">
            <a:avLst/>
          </a:prstGeom>
          <a:noFill/>
          <a:ln>
            <a:noFill/>
          </a:ln>
          <a:effectLst>
            <a:outerShdw blurRad="57150" rotWithShape="0" algn="bl" dir="5400000" dist="19050">
              <a:srgbClr val="000000">
                <a:alpha val="49803"/>
              </a:srgbClr>
            </a:outerShdw>
          </a:effectLst>
        </p:spPr>
      </p:pic>
      <p:pic>
        <p:nvPicPr>
          <p:cNvPr id="877" name="Google Shape;877;p4"/>
          <p:cNvPicPr preferRelativeResize="0"/>
          <p:nvPr/>
        </p:nvPicPr>
        <p:blipFill rotWithShape="1">
          <a:blip r:embed="rId8">
            <a:alphaModFix/>
          </a:blip>
          <a:srcRect b="0" l="0" r="0" t="0"/>
          <a:stretch/>
        </p:blipFill>
        <p:spPr>
          <a:xfrm>
            <a:off x="402275" y="4051575"/>
            <a:ext cx="393600" cy="393600"/>
          </a:xfrm>
          <a:prstGeom prst="rect">
            <a:avLst/>
          </a:prstGeom>
          <a:noFill/>
          <a:ln>
            <a:noFill/>
          </a:ln>
          <a:effectLst>
            <a:outerShdw blurRad="57150" rotWithShape="0" algn="bl" dir="5400000" dist="19050">
              <a:srgbClr val="000000">
                <a:alpha val="49803"/>
              </a:srgbClr>
            </a:outerShdw>
          </a:effectLst>
        </p:spPr>
      </p:pic>
      <p:sp>
        <p:nvSpPr>
          <p:cNvPr id="878" name="Google Shape;878;p4"/>
          <p:cNvSpPr/>
          <p:nvPr/>
        </p:nvSpPr>
        <p:spPr>
          <a:xfrm>
            <a:off x="1132075" y="2995075"/>
            <a:ext cx="7729200" cy="656100"/>
          </a:xfrm>
          <a:prstGeom prst="roundRect">
            <a:avLst>
              <a:gd fmla="val 16667" name="adj"/>
            </a:avLst>
          </a:prstGeom>
          <a:gradFill>
            <a:gsLst>
              <a:gs pos="0">
                <a:srgbClr val="95ABD9"/>
              </a:gs>
              <a:gs pos="100000">
                <a:srgbClr val="4465A9"/>
              </a:gs>
            </a:gsLst>
            <a:lin ang="5400700" scaled="0"/>
          </a:gradFill>
          <a:ln cap="flat" cmpd="sng" w="28575">
            <a:solidFill>
              <a:srgbClr val="617EBA"/>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F3F3F3"/>
                </a:solidFill>
                <a:latin typeface="Oswald"/>
                <a:ea typeface="Oswald"/>
                <a:cs typeface="Oswald"/>
                <a:sym typeface="Oswald"/>
              </a:rPr>
              <a:t>Students who dream of </a:t>
            </a:r>
            <a:r>
              <a:rPr b="1" i="0" lang="en" sz="1800" u="none" cap="none" strike="noStrike">
                <a:solidFill>
                  <a:srgbClr val="F3F3F3"/>
                </a:solidFill>
                <a:latin typeface="Oswald"/>
                <a:ea typeface="Oswald"/>
                <a:cs typeface="Oswald"/>
                <a:sym typeface="Oswald"/>
              </a:rPr>
              <a:t>enlisting </a:t>
            </a:r>
            <a:r>
              <a:rPr b="0" i="0" lang="en" sz="1800" u="none" cap="none" strike="noStrike">
                <a:solidFill>
                  <a:srgbClr val="F3F3F3"/>
                </a:solidFill>
                <a:latin typeface="Oswald"/>
                <a:ea typeface="Oswald"/>
                <a:cs typeface="Oswald"/>
                <a:sym typeface="Oswald"/>
              </a:rPr>
              <a:t>are finding out they are disqualified when it’s </a:t>
            </a:r>
            <a:r>
              <a:rPr b="0" i="1" lang="en" sz="1800" u="none" cap="none" strike="noStrike">
                <a:solidFill>
                  <a:srgbClr val="F3F3F3"/>
                </a:solidFill>
                <a:latin typeface="Oswald"/>
                <a:ea typeface="Oswald"/>
                <a:cs typeface="Oswald"/>
                <a:sym typeface="Oswald"/>
              </a:rPr>
              <a:t>too late</a:t>
            </a:r>
            <a:r>
              <a:rPr b="0" i="0" lang="en" sz="1800" u="none" cap="none" strike="noStrike">
                <a:solidFill>
                  <a:srgbClr val="F3F3F3"/>
                </a:solidFill>
                <a:latin typeface="Oswald"/>
                <a:ea typeface="Oswald"/>
                <a:cs typeface="Oswald"/>
                <a:sym typeface="Oswald"/>
              </a:rPr>
              <a:t>.</a:t>
            </a:r>
            <a:endParaRPr b="0" i="0" sz="1800" u="none" cap="none" strike="noStrike">
              <a:solidFill>
                <a:srgbClr val="F3F3F3"/>
              </a:solidFill>
              <a:latin typeface="Oswald"/>
              <a:ea typeface="Oswald"/>
              <a:cs typeface="Oswald"/>
              <a:sym typeface="Oswald"/>
            </a:endParaRPr>
          </a:p>
        </p:txBody>
      </p:sp>
      <p:sp>
        <p:nvSpPr>
          <p:cNvPr id="879" name="Google Shape;879;p4"/>
          <p:cNvSpPr txBox="1"/>
          <p:nvPr>
            <p:ph idx="12" type="sldNum"/>
          </p:nvPr>
        </p:nvSpPr>
        <p:spPr>
          <a:xfrm>
            <a:off x="8556784" y="48260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r>
              <a:rPr lang="en"/>
              <a:t>3</a:t>
            </a:r>
            <a:endParaRPr/>
          </a:p>
        </p:txBody>
      </p:sp>
      <p:sp>
        <p:nvSpPr>
          <p:cNvPr id="880" name="Google Shape;880;p4"/>
          <p:cNvSpPr/>
          <p:nvPr/>
        </p:nvSpPr>
        <p:spPr>
          <a:xfrm>
            <a:off x="216875" y="233250"/>
            <a:ext cx="70593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1" lang="en" sz="2800" u="none" cap="none" strike="noStrike">
                <a:solidFill>
                  <a:schemeClr val="lt1"/>
                </a:solidFill>
                <a:latin typeface="Bebas Neue"/>
                <a:ea typeface="Bebas Neue"/>
                <a:cs typeface="Bebas Neue"/>
                <a:sym typeface="Bebas Neue"/>
              </a:rPr>
              <a:t>WHY</a:t>
            </a:r>
            <a:r>
              <a:rPr b="0" i="0" lang="en" sz="2800" u="none" cap="none" strike="noStrike">
                <a:solidFill>
                  <a:schemeClr val="lt1"/>
                </a:solidFill>
                <a:latin typeface="Bebas Neue"/>
                <a:ea typeface="Bebas Neue"/>
                <a:cs typeface="Bebas Neue"/>
                <a:sym typeface="Bebas Neue"/>
              </a:rPr>
              <a:t>  DO WE NEED TO</a:t>
            </a:r>
            <a:r>
              <a:rPr b="0" i="0" lang="en" sz="2800" u="none" cap="none" strike="noStrike">
                <a:solidFill>
                  <a:schemeClr val="accent1"/>
                </a:solidFill>
                <a:latin typeface="Bebas Neue"/>
                <a:ea typeface="Bebas Neue"/>
                <a:cs typeface="Bebas Neue"/>
                <a:sym typeface="Bebas Neue"/>
              </a:rPr>
              <a:t> </a:t>
            </a:r>
            <a:r>
              <a:rPr b="0" i="0" lang="en" sz="2800" u="none" cap="none" strike="noStrike">
                <a:solidFill>
                  <a:srgbClr val="FEEFA8"/>
                </a:solidFill>
                <a:latin typeface="Bebas Neue"/>
                <a:ea typeface="Bebas Neue"/>
                <a:cs typeface="Bebas Neue"/>
                <a:sym typeface="Bebas Neue"/>
              </a:rPr>
              <a:t>RETHINK HIGH SCHOOL?</a:t>
            </a:r>
            <a:endParaRPr b="0" i="0" sz="28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84" name="Shape 884"/>
        <p:cNvGrpSpPr/>
        <p:nvPr/>
      </p:nvGrpSpPr>
      <p:grpSpPr>
        <a:xfrm>
          <a:off x="0" y="0"/>
          <a:ext cx="0" cy="0"/>
          <a:chOff x="0" y="0"/>
          <a:chExt cx="0" cy="0"/>
        </a:xfrm>
      </p:grpSpPr>
      <p:sp>
        <p:nvSpPr>
          <p:cNvPr id="885" name="Google Shape;885;p5"/>
          <p:cNvSpPr txBox="1"/>
          <p:nvPr>
            <p:ph idx="12" type="sldNum"/>
          </p:nvPr>
        </p:nvSpPr>
        <p:spPr>
          <a:xfrm>
            <a:off x="8556784" y="5511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886" name="Google Shape;886;p5"/>
          <p:cNvSpPr txBox="1"/>
          <p:nvPr>
            <p:ph idx="12" type="sldNum"/>
          </p:nvPr>
        </p:nvSpPr>
        <p:spPr>
          <a:xfrm>
            <a:off x="8556784" y="48260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r>
              <a:rPr lang="en"/>
              <a:t>4</a:t>
            </a:r>
            <a:endParaRPr/>
          </a:p>
        </p:txBody>
      </p:sp>
      <p:sp>
        <p:nvSpPr>
          <p:cNvPr id="887" name="Google Shape;887;p5"/>
          <p:cNvSpPr/>
          <p:nvPr/>
        </p:nvSpPr>
        <p:spPr>
          <a:xfrm>
            <a:off x="200075" y="2158013"/>
            <a:ext cx="990300" cy="499800"/>
          </a:xfrm>
          <a:prstGeom prst="roundRect">
            <a:avLst>
              <a:gd fmla="val 16667" name="adj"/>
            </a:avLst>
          </a:prstGeom>
          <a:gradFill>
            <a:gsLst>
              <a:gs pos="0">
                <a:srgbClr val="95ABD9"/>
              </a:gs>
              <a:gs pos="100000">
                <a:srgbClr val="4465A9"/>
              </a:gs>
            </a:gsLst>
            <a:lin ang="5400700" scaled="0"/>
          </a:gradFill>
          <a:ln cap="flat" cmpd="sng" w="9525">
            <a:solidFill>
              <a:srgbClr val="4168C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FFFF"/>
                </a:solidFill>
                <a:latin typeface="Oswald"/>
                <a:ea typeface="Oswald"/>
                <a:cs typeface="Oswald"/>
                <a:sym typeface="Oswald"/>
              </a:rPr>
              <a:t>76%</a:t>
            </a:r>
            <a:endParaRPr b="1" i="0" sz="2200" u="none" cap="none" strike="noStrike">
              <a:solidFill>
                <a:srgbClr val="FFFFFF"/>
              </a:solidFill>
              <a:latin typeface="Oswald"/>
              <a:ea typeface="Oswald"/>
              <a:cs typeface="Oswald"/>
              <a:sym typeface="Oswald"/>
            </a:endParaRPr>
          </a:p>
        </p:txBody>
      </p:sp>
      <p:sp>
        <p:nvSpPr>
          <p:cNvPr id="888" name="Google Shape;888;p5"/>
          <p:cNvSpPr/>
          <p:nvPr/>
        </p:nvSpPr>
        <p:spPr>
          <a:xfrm>
            <a:off x="200075" y="2780875"/>
            <a:ext cx="990300" cy="499800"/>
          </a:xfrm>
          <a:prstGeom prst="roundRect">
            <a:avLst>
              <a:gd fmla="val 16667" name="adj"/>
            </a:avLst>
          </a:prstGeom>
          <a:gradFill>
            <a:gsLst>
              <a:gs pos="0">
                <a:srgbClr val="95ABD9"/>
              </a:gs>
              <a:gs pos="100000">
                <a:srgbClr val="4465A9"/>
              </a:gs>
            </a:gsLst>
            <a:lin ang="5400700" scaled="0"/>
          </a:gradFill>
          <a:ln cap="flat" cmpd="sng" w="9525">
            <a:solidFill>
              <a:srgbClr val="4168C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FFFF"/>
                </a:solidFill>
                <a:latin typeface="Oswald"/>
                <a:ea typeface="Oswald"/>
                <a:cs typeface="Oswald"/>
                <a:sym typeface="Oswald"/>
              </a:rPr>
              <a:t>53%</a:t>
            </a:r>
            <a:endParaRPr b="1" i="0" sz="2200" u="none" cap="none" strike="noStrike">
              <a:solidFill>
                <a:srgbClr val="FFFFFF"/>
              </a:solidFill>
              <a:latin typeface="Oswald"/>
              <a:ea typeface="Oswald"/>
              <a:cs typeface="Oswald"/>
              <a:sym typeface="Oswald"/>
            </a:endParaRPr>
          </a:p>
        </p:txBody>
      </p:sp>
      <p:sp>
        <p:nvSpPr>
          <p:cNvPr id="889" name="Google Shape;889;p5"/>
          <p:cNvSpPr txBox="1"/>
          <p:nvPr/>
        </p:nvSpPr>
        <p:spPr>
          <a:xfrm>
            <a:off x="1208425" y="2053925"/>
            <a:ext cx="4658700" cy="708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2C345B"/>
                </a:solidFill>
                <a:latin typeface="Oswald"/>
                <a:ea typeface="Oswald"/>
                <a:cs typeface="Oswald"/>
                <a:sym typeface="Oswald"/>
              </a:rPr>
              <a:t>of Hoosier high school graduates say they </a:t>
            </a:r>
            <a:br>
              <a:rPr b="1" i="0" lang="en" sz="1500" u="none" cap="none" strike="noStrike">
                <a:solidFill>
                  <a:srgbClr val="2C345B"/>
                </a:solidFill>
                <a:latin typeface="Oswald"/>
                <a:ea typeface="Oswald"/>
                <a:cs typeface="Oswald"/>
                <a:sym typeface="Oswald"/>
              </a:rPr>
            </a:br>
            <a:r>
              <a:rPr b="1" i="0" lang="en" sz="1500" u="none" cap="none" strike="noStrike">
                <a:solidFill>
                  <a:srgbClr val="2C345B"/>
                </a:solidFill>
                <a:latin typeface="Oswald"/>
                <a:ea typeface="Oswald"/>
                <a:cs typeface="Oswald"/>
                <a:sym typeface="Oswald"/>
              </a:rPr>
              <a:t>intend to go on to some form of higher learning…</a:t>
            </a:r>
            <a:endParaRPr b="1" i="0" sz="1500" u="none" cap="none" strike="noStrike">
              <a:solidFill>
                <a:srgbClr val="000000"/>
              </a:solidFill>
              <a:latin typeface="Arial"/>
              <a:ea typeface="Arial"/>
              <a:cs typeface="Arial"/>
              <a:sym typeface="Arial"/>
            </a:endParaRPr>
          </a:p>
        </p:txBody>
      </p:sp>
      <p:sp>
        <p:nvSpPr>
          <p:cNvPr id="890" name="Google Shape;890;p5"/>
          <p:cNvSpPr txBox="1"/>
          <p:nvPr/>
        </p:nvSpPr>
        <p:spPr>
          <a:xfrm>
            <a:off x="1191575" y="2849638"/>
            <a:ext cx="40554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2C345B"/>
                </a:solidFill>
                <a:latin typeface="Oswald"/>
                <a:ea typeface="Oswald"/>
                <a:cs typeface="Oswald"/>
                <a:sym typeface="Oswald"/>
              </a:rPr>
              <a:t>actually do…and of these students…</a:t>
            </a:r>
            <a:endParaRPr b="1" i="0" sz="1200" u="none" cap="none" strike="noStrike">
              <a:solidFill>
                <a:srgbClr val="000000"/>
              </a:solidFill>
              <a:latin typeface="Arial"/>
              <a:ea typeface="Arial"/>
              <a:cs typeface="Arial"/>
              <a:sym typeface="Arial"/>
            </a:endParaRPr>
          </a:p>
        </p:txBody>
      </p:sp>
      <p:sp>
        <p:nvSpPr>
          <p:cNvPr id="891" name="Google Shape;891;p5"/>
          <p:cNvSpPr/>
          <p:nvPr/>
        </p:nvSpPr>
        <p:spPr>
          <a:xfrm>
            <a:off x="200075" y="4102113"/>
            <a:ext cx="990300" cy="499800"/>
          </a:xfrm>
          <a:prstGeom prst="roundRect">
            <a:avLst>
              <a:gd fmla="val 16667" name="adj"/>
            </a:avLst>
          </a:prstGeom>
          <a:gradFill>
            <a:gsLst>
              <a:gs pos="0">
                <a:srgbClr val="95ABD9"/>
              </a:gs>
              <a:gs pos="100000">
                <a:srgbClr val="4465A9"/>
              </a:gs>
            </a:gsLst>
            <a:lin ang="5400700" scaled="0"/>
          </a:gradFill>
          <a:ln cap="flat" cmpd="sng" w="9525">
            <a:solidFill>
              <a:srgbClr val="4168C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FFFF"/>
                </a:solidFill>
                <a:latin typeface="Oswald"/>
                <a:ea typeface="Oswald"/>
                <a:cs typeface="Oswald"/>
                <a:sym typeface="Oswald"/>
              </a:rPr>
              <a:t>51%</a:t>
            </a:r>
            <a:endParaRPr b="1" i="0" sz="2200" u="none" cap="none" strike="noStrike">
              <a:solidFill>
                <a:srgbClr val="FFFFFF"/>
              </a:solidFill>
              <a:latin typeface="Oswald"/>
              <a:ea typeface="Oswald"/>
              <a:cs typeface="Oswald"/>
              <a:sym typeface="Oswald"/>
            </a:endParaRPr>
          </a:p>
        </p:txBody>
      </p:sp>
      <p:sp>
        <p:nvSpPr>
          <p:cNvPr id="892" name="Google Shape;892;p5"/>
          <p:cNvSpPr txBox="1"/>
          <p:nvPr/>
        </p:nvSpPr>
        <p:spPr>
          <a:xfrm>
            <a:off x="1208425" y="4028775"/>
            <a:ext cx="4658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2C345B"/>
                </a:solidFill>
                <a:latin typeface="Oswald"/>
                <a:ea typeface="Oswald"/>
                <a:cs typeface="Oswald"/>
                <a:sym typeface="Oswald"/>
              </a:rPr>
              <a:t>who enroll in a 4-year college or university </a:t>
            </a:r>
            <a:br>
              <a:rPr b="1" i="0" lang="en" sz="1500" u="none" cap="none" strike="noStrike">
                <a:solidFill>
                  <a:srgbClr val="2C345B"/>
                </a:solidFill>
                <a:latin typeface="Oswald"/>
                <a:ea typeface="Oswald"/>
                <a:cs typeface="Oswald"/>
                <a:sym typeface="Oswald"/>
              </a:rPr>
            </a:br>
            <a:r>
              <a:rPr b="1" i="0" lang="en" sz="1500" u="none" cap="none" strike="noStrike">
                <a:solidFill>
                  <a:srgbClr val="2C345B"/>
                </a:solidFill>
                <a:latin typeface="Oswald"/>
                <a:ea typeface="Oswald"/>
                <a:cs typeface="Oswald"/>
                <a:sym typeface="Oswald"/>
              </a:rPr>
              <a:t>graduate on-time. </a:t>
            </a:r>
            <a:endParaRPr b="1" i="0" sz="1500" u="none" cap="none" strike="noStrike">
              <a:solidFill>
                <a:srgbClr val="2C345B"/>
              </a:solidFill>
              <a:latin typeface="Oswald"/>
              <a:ea typeface="Oswald"/>
              <a:cs typeface="Oswald"/>
              <a:sym typeface="Oswald"/>
            </a:endParaRPr>
          </a:p>
        </p:txBody>
      </p:sp>
      <p:pic>
        <p:nvPicPr>
          <p:cNvPr id="893" name="Google Shape;893;p5"/>
          <p:cNvPicPr preferRelativeResize="0"/>
          <p:nvPr/>
        </p:nvPicPr>
        <p:blipFill rotWithShape="1">
          <a:blip r:embed="rId4">
            <a:alphaModFix/>
          </a:blip>
          <a:srcRect b="0" l="0" r="0" t="0"/>
          <a:stretch/>
        </p:blipFill>
        <p:spPr>
          <a:xfrm>
            <a:off x="5660325" y="2154250"/>
            <a:ext cx="3328700" cy="2423625"/>
          </a:xfrm>
          <a:prstGeom prst="rect">
            <a:avLst/>
          </a:prstGeom>
          <a:noFill/>
          <a:ln cap="flat" cmpd="sng" w="28575">
            <a:solidFill>
              <a:srgbClr val="466EC6"/>
            </a:solidFill>
            <a:prstDash val="solid"/>
            <a:round/>
            <a:headEnd len="sm" w="sm" type="none"/>
            <a:tailEnd len="sm" w="sm" type="none"/>
          </a:ln>
        </p:spPr>
      </p:pic>
      <p:sp>
        <p:nvSpPr>
          <p:cNvPr id="894" name="Google Shape;894;p5"/>
          <p:cNvSpPr/>
          <p:nvPr/>
        </p:nvSpPr>
        <p:spPr>
          <a:xfrm>
            <a:off x="79475" y="1066575"/>
            <a:ext cx="7104300" cy="867300"/>
          </a:xfrm>
          <a:prstGeom prst="snip2DiagRect">
            <a:avLst>
              <a:gd fmla="val 0" name="adj1"/>
              <a:gd fmla="val 16667" name="adj2"/>
            </a:avLst>
          </a:prstGeom>
          <a:gradFill>
            <a:gsLst>
              <a:gs pos="0">
                <a:srgbClr val="95ABD9"/>
              </a:gs>
              <a:gs pos="100000">
                <a:srgbClr val="4465A9"/>
              </a:gs>
            </a:gsLst>
            <a:lin ang="5400700"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0" i="0" lang="en" sz="2100" u="none" cap="none" strike="noStrike">
                <a:solidFill>
                  <a:schemeClr val="lt1"/>
                </a:solidFill>
                <a:latin typeface="Oswald"/>
                <a:ea typeface="Oswald"/>
                <a:cs typeface="Oswald"/>
                <a:sym typeface="Oswald"/>
              </a:rPr>
              <a:t>Fewer Indiana students are </a:t>
            </a:r>
            <a:r>
              <a:rPr b="1" i="0" lang="en" sz="2100" u="none" cap="none" strike="noStrike">
                <a:solidFill>
                  <a:schemeClr val="lt1"/>
                </a:solidFill>
                <a:latin typeface="Oswald"/>
                <a:ea typeface="Oswald"/>
                <a:cs typeface="Oswald"/>
                <a:sym typeface="Oswald"/>
              </a:rPr>
              <a:t>enrolling</a:t>
            </a:r>
            <a:r>
              <a:rPr b="0" i="0" lang="en" sz="2100" u="none" cap="none" strike="noStrike">
                <a:solidFill>
                  <a:schemeClr val="lt1"/>
                </a:solidFill>
                <a:latin typeface="Oswald"/>
                <a:ea typeface="Oswald"/>
                <a:cs typeface="Oswald"/>
                <a:sym typeface="Oswald"/>
              </a:rPr>
              <a:t> in </a:t>
            </a:r>
            <a:br>
              <a:rPr b="0" i="0" lang="en" sz="2100" u="none" cap="none" strike="noStrike">
                <a:solidFill>
                  <a:schemeClr val="lt1"/>
                </a:solidFill>
                <a:latin typeface="Oswald"/>
                <a:ea typeface="Oswald"/>
                <a:cs typeface="Oswald"/>
                <a:sym typeface="Oswald"/>
              </a:rPr>
            </a:br>
            <a:r>
              <a:rPr b="0" i="0" lang="en" sz="2100" u="none" cap="none" strike="noStrike">
                <a:solidFill>
                  <a:schemeClr val="lt1"/>
                </a:solidFill>
                <a:latin typeface="Oswald"/>
                <a:ea typeface="Oswald"/>
                <a:cs typeface="Oswald"/>
                <a:sym typeface="Oswald"/>
              </a:rPr>
              <a:t>higher education, and even fewer are </a:t>
            </a:r>
            <a:r>
              <a:rPr b="0" i="1" lang="en" sz="2100" u="none" cap="none" strike="noStrike">
                <a:solidFill>
                  <a:schemeClr val="lt1"/>
                </a:solidFill>
                <a:latin typeface="Oswald"/>
                <a:ea typeface="Oswald"/>
                <a:cs typeface="Oswald"/>
                <a:sym typeface="Oswald"/>
              </a:rPr>
              <a:t>graduating</a:t>
            </a:r>
            <a:r>
              <a:rPr b="0" i="0" lang="en" sz="2100" u="none" cap="none" strike="noStrike">
                <a:solidFill>
                  <a:schemeClr val="lt1"/>
                </a:solidFill>
                <a:latin typeface="Oswald"/>
                <a:ea typeface="Oswald"/>
                <a:cs typeface="Oswald"/>
                <a:sym typeface="Oswald"/>
              </a:rPr>
              <a:t>.</a:t>
            </a:r>
            <a:endParaRPr b="0" i="0" sz="1800" u="none" cap="none" strike="noStrike">
              <a:solidFill>
                <a:schemeClr val="lt1"/>
              </a:solidFill>
              <a:latin typeface="Saira SemiCondensed Light"/>
              <a:ea typeface="Saira SemiCondensed Light"/>
              <a:cs typeface="Saira SemiCondensed Light"/>
              <a:sym typeface="Saira SemiCondensed Light"/>
            </a:endParaRPr>
          </a:p>
        </p:txBody>
      </p:sp>
      <p:sp>
        <p:nvSpPr>
          <p:cNvPr id="895" name="Google Shape;895;p5"/>
          <p:cNvSpPr/>
          <p:nvPr/>
        </p:nvSpPr>
        <p:spPr>
          <a:xfrm>
            <a:off x="200075" y="3441488"/>
            <a:ext cx="990300" cy="499800"/>
          </a:xfrm>
          <a:prstGeom prst="roundRect">
            <a:avLst>
              <a:gd fmla="val 16667" name="adj"/>
            </a:avLst>
          </a:prstGeom>
          <a:gradFill>
            <a:gsLst>
              <a:gs pos="0">
                <a:srgbClr val="95ABD9"/>
              </a:gs>
              <a:gs pos="100000">
                <a:srgbClr val="4465A9"/>
              </a:gs>
            </a:gsLst>
            <a:lin ang="5400700" scaled="0"/>
          </a:gradFill>
          <a:ln cap="flat" cmpd="sng" w="9525">
            <a:solidFill>
              <a:srgbClr val="4168C2"/>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FFFF"/>
                </a:solidFill>
                <a:latin typeface="Oswald"/>
                <a:ea typeface="Oswald"/>
                <a:cs typeface="Oswald"/>
                <a:sym typeface="Oswald"/>
              </a:rPr>
              <a:t>24%</a:t>
            </a:r>
            <a:endParaRPr b="1" i="0" sz="2200" u="none" cap="none" strike="noStrike">
              <a:solidFill>
                <a:srgbClr val="FFFFFF"/>
              </a:solidFill>
              <a:latin typeface="Oswald"/>
              <a:ea typeface="Oswald"/>
              <a:cs typeface="Oswald"/>
              <a:sym typeface="Oswald"/>
            </a:endParaRPr>
          </a:p>
        </p:txBody>
      </p:sp>
      <p:sp>
        <p:nvSpPr>
          <p:cNvPr id="896" name="Google Shape;896;p5"/>
          <p:cNvSpPr txBox="1"/>
          <p:nvPr/>
        </p:nvSpPr>
        <p:spPr>
          <a:xfrm>
            <a:off x="1208425" y="3368150"/>
            <a:ext cx="46587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2C345B"/>
                </a:solidFill>
                <a:latin typeface="Oswald"/>
                <a:ea typeface="Oswald"/>
                <a:cs typeface="Oswald"/>
                <a:sym typeface="Oswald"/>
              </a:rPr>
              <a:t>who enroll in a 2-year college or university </a:t>
            </a:r>
            <a:br>
              <a:rPr b="1" i="0" lang="en" sz="1500" u="none" cap="none" strike="noStrike">
                <a:solidFill>
                  <a:srgbClr val="2C345B"/>
                </a:solidFill>
                <a:latin typeface="Oswald"/>
                <a:ea typeface="Oswald"/>
                <a:cs typeface="Oswald"/>
                <a:sym typeface="Oswald"/>
              </a:rPr>
            </a:br>
            <a:r>
              <a:rPr b="1" i="0" lang="en" sz="1500" u="none" cap="none" strike="noStrike">
                <a:solidFill>
                  <a:srgbClr val="2C345B"/>
                </a:solidFill>
                <a:latin typeface="Oswald"/>
                <a:ea typeface="Oswald"/>
                <a:cs typeface="Oswald"/>
                <a:sym typeface="Oswald"/>
              </a:rPr>
              <a:t>graduate on-time. </a:t>
            </a:r>
            <a:endParaRPr b="1" i="0" sz="1500" u="none" cap="none" strike="noStrike">
              <a:solidFill>
                <a:srgbClr val="2C345B"/>
              </a:solidFill>
              <a:latin typeface="Oswald"/>
              <a:ea typeface="Oswald"/>
              <a:cs typeface="Oswald"/>
              <a:sym typeface="Oswald"/>
            </a:endParaRPr>
          </a:p>
        </p:txBody>
      </p:sp>
      <p:sp>
        <p:nvSpPr>
          <p:cNvPr id="897" name="Google Shape;897;p5"/>
          <p:cNvSpPr/>
          <p:nvPr/>
        </p:nvSpPr>
        <p:spPr>
          <a:xfrm>
            <a:off x="216875" y="233250"/>
            <a:ext cx="70593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1" lang="en" sz="2800" u="none" cap="none" strike="noStrike">
                <a:solidFill>
                  <a:schemeClr val="lt1"/>
                </a:solidFill>
                <a:latin typeface="Bebas Neue"/>
                <a:ea typeface="Bebas Neue"/>
                <a:cs typeface="Bebas Neue"/>
                <a:sym typeface="Bebas Neue"/>
              </a:rPr>
              <a:t>WHY</a:t>
            </a:r>
            <a:r>
              <a:rPr b="0" i="0" lang="en" sz="2800" u="none" cap="none" strike="noStrike">
                <a:solidFill>
                  <a:schemeClr val="lt1"/>
                </a:solidFill>
                <a:latin typeface="Bebas Neue"/>
                <a:ea typeface="Bebas Neue"/>
                <a:cs typeface="Bebas Neue"/>
                <a:sym typeface="Bebas Neue"/>
              </a:rPr>
              <a:t>  DO WE NEED TO</a:t>
            </a:r>
            <a:r>
              <a:rPr b="0" i="0" lang="en" sz="2800" u="none" cap="none" strike="noStrike">
                <a:solidFill>
                  <a:schemeClr val="accent1"/>
                </a:solidFill>
                <a:latin typeface="Bebas Neue"/>
                <a:ea typeface="Bebas Neue"/>
                <a:cs typeface="Bebas Neue"/>
                <a:sym typeface="Bebas Neue"/>
              </a:rPr>
              <a:t> </a:t>
            </a:r>
            <a:r>
              <a:rPr b="0" i="0" lang="en" sz="2800" u="none" cap="none" strike="noStrike">
                <a:solidFill>
                  <a:srgbClr val="FEEFA8"/>
                </a:solidFill>
                <a:latin typeface="Bebas Neue"/>
                <a:ea typeface="Bebas Neue"/>
                <a:cs typeface="Bebas Neue"/>
                <a:sym typeface="Bebas Neue"/>
              </a:rPr>
              <a:t>RETHINK HIGH SCHOOL?</a:t>
            </a:r>
            <a:r>
              <a:rPr b="0" i="0" lang="en" sz="2100" u="none" cap="none" strike="noStrike">
                <a:solidFill>
                  <a:schemeClr val="lt1"/>
                </a:solidFill>
                <a:latin typeface="Bebas Neue"/>
                <a:ea typeface="Bebas Neue"/>
                <a:cs typeface="Bebas Neue"/>
                <a:sym typeface="Bebas Neue"/>
              </a:rPr>
              <a:t> </a:t>
            </a:r>
            <a:r>
              <a:rPr b="0" i="0" lang="en" sz="1900" u="none" cap="none" strike="noStrike">
                <a:solidFill>
                  <a:schemeClr val="lt1"/>
                </a:solidFill>
                <a:latin typeface="Bebas Neue"/>
                <a:ea typeface="Bebas Neue"/>
                <a:cs typeface="Bebas Neue"/>
                <a:sym typeface="Bebas Neue"/>
              </a:rPr>
              <a:t>continued</a:t>
            </a:r>
            <a:endParaRPr b="0" i="0" sz="19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1" name="Shape 901"/>
        <p:cNvGrpSpPr/>
        <p:nvPr/>
      </p:nvGrpSpPr>
      <p:grpSpPr>
        <a:xfrm>
          <a:off x="0" y="0"/>
          <a:ext cx="0" cy="0"/>
          <a:chOff x="0" y="0"/>
          <a:chExt cx="0" cy="0"/>
        </a:xfrm>
      </p:grpSpPr>
      <p:sp>
        <p:nvSpPr>
          <p:cNvPr id="902" name="Google Shape;902;p6"/>
          <p:cNvSpPr txBox="1"/>
          <p:nvPr>
            <p:ph idx="12" type="sldNum"/>
          </p:nvPr>
        </p:nvSpPr>
        <p:spPr>
          <a:xfrm>
            <a:off x="8556784" y="5511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903" name="Google Shape;903;p6"/>
          <p:cNvSpPr txBox="1"/>
          <p:nvPr>
            <p:ph idx="12" type="sldNum"/>
          </p:nvPr>
        </p:nvSpPr>
        <p:spPr>
          <a:xfrm>
            <a:off x="8556784" y="48260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r>
              <a:rPr lang="en"/>
              <a:t>5</a:t>
            </a:r>
            <a:endParaRPr/>
          </a:p>
        </p:txBody>
      </p:sp>
      <p:sp>
        <p:nvSpPr>
          <p:cNvPr id="904" name="Google Shape;904;p6"/>
          <p:cNvSpPr/>
          <p:nvPr/>
        </p:nvSpPr>
        <p:spPr>
          <a:xfrm>
            <a:off x="171150" y="1100875"/>
            <a:ext cx="8801700" cy="614700"/>
          </a:xfrm>
          <a:prstGeom prst="snip2DiagRect">
            <a:avLst>
              <a:gd fmla="val 0" name="adj1"/>
              <a:gd fmla="val 16667" name="adj2"/>
            </a:avLst>
          </a:prstGeom>
          <a:gradFill>
            <a:gsLst>
              <a:gs pos="0">
                <a:srgbClr val="95ABD9"/>
              </a:gs>
              <a:gs pos="100000">
                <a:srgbClr val="4465A9"/>
              </a:gs>
            </a:gsLst>
            <a:lin ang="5400700"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 sz="1900" u="none" cap="none" strike="noStrike">
                <a:solidFill>
                  <a:schemeClr val="lt1"/>
                </a:solidFill>
                <a:latin typeface="Oswald"/>
                <a:ea typeface="Oswald"/>
                <a:cs typeface="Oswald"/>
                <a:sym typeface="Oswald"/>
              </a:rPr>
              <a:t>Students are graduating without the skills needed to secure rewarding</a:t>
            </a:r>
            <a:r>
              <a:rPr b="1" i="0" lang="en" sz="1900" u="none" cap="none" strike="noStrike">
                <a:solidFill>
                  <a:schemeClr val="lt1"/>
                </a:solidFill>
                <a:latin typeface="Oswald"/>
                <a:ea typeface="Oswald"/>
                <a:cs typeface="Oswald"/>
                <a:sym typeface="Oswald"/>
              </a:rPr>
              <a:t> career opportunities</a:t>
            </a:r>
            <a:r>
              <a:rPr b="0" i="0" lang="en" sz="1900" u="none" cap="none" strike="noStrike">
                <a:solidFill>
                  <a:schemeClr val="lt1"/>
                </a:solidFill>
                <a:latin typeface="Oswald"/>
                <a:ea typeface="Oswald"/>
                <a:cs typeface="Oswald"/>
                <a:sym typeface="Oswald"/>
              </a:rPr>
              <a:t>.  </a:t>
            </a:r>
            <a:endParaRPr b="0" i="0" sz="2300" u="none" cap="none" strike="noStrike">
              <a:solidFill>
                <a:schemeClr val="lt1"/>
              </a:solidFill>
              <a:latin typeface="Oswald"/>
              <a:ea typeface="Oswald"/>
              <a:cs typeface="Oswald"/>
              <a:sym typeface="Oswald"/>
            </a:endParaRPr>
          </a:p>
        </p:txBody>
      </p:sp>
      <p:sp>
        <p:nvSpPr>
          <p:cNvPr id="905" name="Google Shape;905;p6"/>
          <p:cNvSpPr/>
          <p:nvPr/>
        </p:nvSpPr>
        <p:spPr>
          <a:xfrm>
            <a:off x="171150" y="1924100"/>
            <a:ext cx="1666800" cy="2531400"/>
          </a:xfrm>
          <a:prstGeom prst="roundRect">
            <a:avLst>
              <a:gd fmla="val 16667" name="adj"/>
            </a:avLst>
          </a:prstGeom>
          <a:gradFill>
            <a:gsLst>
              <a:gs pos="0">
                <a:srgbClr val="67B185"/>
              </a:gs>
              <a:gs pos="100000">
                <a:srgbClr val="146B37"/>
              </a:gs>
            </a:gsLst>
            <a:lin ang="5400700"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0" i="0" lang="en" sz="1700" u="none" cap="none" strike="noStrike">
                <a:solidFill>
                  <a:srgbClr val="F3F3F3"/>
                </a:solidFill>
                <a:latin typeface="Oswald"/>
                <a:ea typeface="Oswald"/>
                <a:cs typeface="Oswald"/>
                <a:sym typeface="Oswald"/>
              </a:rPr>
              <a:t>Indiana ranks </a:t>
            </a:r>
            <a:br>
              <a:rPr b="0" i="0" lang="en" sz="1700" u="none" cap="none" strike="noStrike">
                <a:solidFill>
                  <a:srgbClr val="F3F3F3"/>
                </a:solidFill>
                <a:latin typeface="Oswald"/>
                <a:ea typeface="Oswald"/>
                <a:cs typeface="Oswald"/>
                <a:sym typeface="Oswald"/>
              </a:rPr>
            </a:br>
            <a:r>
              <a:rPr b="1" i="0" lang="en" sz="1700" u="none" cap="none" strike="noStrike">
                <a:solidFill>
                  <a:srgbClr val="F3F3F3"/>
                </a:solidFill>
                <a:latin typeface="Oswald"/>
                <a:ea typeface="Oswald"/>
                <a:cs typeface="Oswald"/>
                <a:sym typeface="Oswald"/>
              </a:rPr>
              <a:t>#1 nationwide </a:t>
            </a:r>
            <a:r>
              <a:rPr b="0" i="0" lang="en" sz="1700" u="none" cap="none" strike="noStrike">
                <a:solidFill>
                  <a:srgbClr val="F3F3F3"/>
                </a:solidFill>
                <a:latin typeface="Oswald"/>
                <a:ea typeface="Oswald"/>
                <a:cs typeface="Oswald"/>
                <a:sym typeface="Oswald"/>
              </a:rPr>
              <a:t>in terms of students </a:t>
            </a:r>
            <a:r>
              <a:rPr b="0" i="1" lang="en" sz="1700" u="none" cap="none" strike="noStrike">
                <a:solidFill>
                  <a:srgbClr val="F3F3F3"/>
                </a:solidFill>
                <a:latin typeface="Oswald"/>
                <a:ea typeface="Oswald"/>
                <a:cs typeface="Oswald"/>
                <a:sym typeface="Oswald"/>
              </a:rPr>
              <a:t>completing at least one college course</a:t>
            </a:r>
            <a:r>
              <a:rPr b="0" i="0" lang="en" sz="1700" u="none" cap="none" strike="noStrike">
                <a:solidFill>
                  <a:srgbClr val="F3F3F3"/>
                </a:solidFill>
                <a:latin typeface="Oswald"/>
                <a:ea typeface="Oswald"/>
                <a:cs typeface="Oswald"/>
                <a:sym typeface="Oswald"/>
              </a:rPr>
              <a:t> in high school.</a:t>
            </a:r>
            <a:r>
              <a:rPr b="0" i="0" lang="en" sz="2100" u="none" cap="none" strike="noStrike">
                <a:solidFill>
                  <a:srgbClr val="F3F3F3"/>
                </a:solidFill>
                <a:latin typeface="Oswald"/>
                <a:ea typeface="Oswald"/>
                <a:cs typeface="Oswald"/>
                <a:sym typeface="Oswald"/>
              </a:rPr>
              <a:t> </a:t>
            </a:r>
            <a:endParaRPr b="1" i="0" sz="2100" u="none" cap="none" strike="noStrike">
              <a:solidFill>
                <a:srgbClr val="F3F3F3"/>
              </a:solidFill>
              <a:latin typeface="Oswald"/>
              <a:ea typeface="Oswald"/>
              <a:cs typeface="Oswald"/>
              <a:sym typeface="Oswald"/>
            </a:endParaRPr>
          </a:p>
        </p:txBody>
      </p:sp>
      <p:sp>
        <p:nvSpPr>
          <p:cNvPr id="906" name="Google Shape;906;p6"/>
          <p:cNvSpPr/>
          <p:nvPr/>
        </p:nvSpPr>
        <p:spPr>
          <a:xfrm>
            <a:off x="1877100" y="1868150"/>
            <a:ext cx="7239300" cy="2955900"/>
          </a:xfrm>
          <a:prstGeom prst="rect">
            <a:avLst/>
          </a:prstGeom>
          <a:noFill/>
          <a:ln>
            <a:noFill/>
          </a:ln>
        </p:spPr>
        <p:txBody>
          <a:bodyPr anchorCtr="0" anchor="ctr" bIns="91425" lIns="91425" spcFirstLastPara="1" rIns="91425" wrap="square" tIns="91425">
            <a:noAutofit/>
          </a:bodyPr>
          <a:lstStyle/>
          <a:p>
            <a:pPr indent="-323850" lvl="0" marL="457200" marR="0" rtl="0" algn="l">
              <a:lnSpc>
                <a:spcPct val="100000"/>
              </a:lnSpc>
              <a:spcBef>
                <a:spcPts val="0"/>
              </a:spcBef>
              <a:spcAft>
                <a:spcPts val="0"/>
              </a:spcAft>
              <a:buClr>
                <a:schemeClr val="dk2"/>
              </a:buClr>
              <a:buSzPts val="1500"/>
              <a:buFont typeface="Oswald"/>
              <a:buChar char="●"/>
            </a:pPr>
            <a:r>
              <a:rPr b="0" i="0" lang="en" sz="1500" u="none" cap="none" strike="noStrike">
                <a:solidFill>
                  <a:schemeClr val="dk2"/>
                </a:solidFill>
                <a:latin typeface="Oswald"/>
                <a:ea typeface="Oswald"/>
                <a:cs typeface="Oswald"/>
                <a:sym typeface="Oswald"/>
              </a:rPr>
              <a:t>Top 6 durable skills according to Indiana companies: </a:t>
            </a:r>
            <a:r>
              <a:rPr b="1" i="0" lang="en" sz="1500" u="none" cap="none" strike="noStrike">
                <a:solidFill>
                  <a:schemeClr val="dk2"/>
                </a:solidFill>
                <a:latin typeface="Oswald"/>
                <a:ea typeface="Oswald"/>
                <a:cs typeface="Oswald"/>
                <a:sym typeface="Oswald"/>
              </a:rPr>
              <a:t>communication</a:t>
            </a:r>
            <a:r>
              <a:rPr b="0" i="0" lang="en" sz="1500" u="none" cap="none" strike="noStrike">
                <a:solidFill>
                  <a:schemeClr val="dk2"/>
                </a:solidFill>
                <a:latin typeface="Oswald"/>
                <a:ea typeface="Oswald"/>
                <a:cs typeface="Oswald"/>
                <a:sym typeface="Oswald"/>
              </a:rPr>
              <a:t>, </a:t>
            </a:r>
            <a:r>
              <a:rPr b="1" i="0" lang="en" sz="1500" u="none" cap="none" strike="noStrike">
                <a:solidFill>
                  <a:schemeClr val="dk2"/>
                </a:solidFill>
                <a:latin typeface="Oswald"/>
                <a:ea typeface="Oswald"/>
                <a:cs typeface="Oswald"/>
                <a:sym typeface="Oswald"/>
              </a:rPr>
              <a:t>metacognition</a:t>
            </a:r>
            <a:r>
              <a:rPr b="0" i="0" lang="en" sz="1500" u="none" cap="none" strike="noStrike">
                <a:solidFill>
                  <a:schemeClr val="dk2"/>
                </a:solidFill>
                <a:latin typeface="Oswald"/>
                <a:ea typeface="Oswald"/>
                <a:cs typeface="Oswald"/>
                <a:sym typeface="Oswald"/>
              </a:rPr>
              <a:t>,</a:t>
            </a:r>
            <a:r>
              <a:rPr b="1" i="0" lang="en" sz="1500" u="none" cap="none" strike="noStrike">
                <a:solidFill>
                  <a:schemeClr val="dk2"/>
                </a:solidFill>
                <a:latin typeface="Oswald"/>
                <a:ea typeface="Oswald"/>
                <a:cs typeface="Oswald"/>
                <a:sym typeface="Oswald"/>
              </a:rPr>
              <a:t> leadership</a:t>
            </a:r>
            <a:r>
              <a:rPr b="0" i="0" lang="en" sz="1500" u="none" cap="none" strike="noStrike">
                <a:solidFill>
                  <a:schemeClr val="dk2"/>
                </a:solidFill>
                <a:latin typeface="Oswald"/>
                <a:ea typeface="Oswald"/>
                <a:cs typeface="Oswald"/>
                <a:sym typeface="Oswald"/>
              </a:rPr>
              <a:t>, </a:t>
            </a:r>
            <a:r>
              <a:rPr b="1" i="0" lang="en" sz="1500" u="none" cap="none" strike="noStrike">
                <a:solidFill>
                  <a:schemeClr val="dk2"/>
                </a:solidFill>
                <a:latin typeface="Oswald"/>
                <a:ea typeface="Oswald"/>
                <a:cs typeface="Oswald"/>
                <a:sym typeface="Oswald"/>
              </a:rPr>
              <a:t>critical thinking</a:t>
            </a:r>
            <a:r>
              <a:rPr b="0" i="0" lang="en" sz="1500" u="none" cap="none" strike="noStrike">
                <a:solidFill>
                  <a:schemeClr val="dk2"/>
                </a:solidFill>
                <a:latin typeface="Oswald"/>
                <a:ea typeface="Oswald"/>
                <a:cs typeface="Oswald"/>
                <a:sym typeface="Oswald"/>
              </a:rPr>
              <a:t>, </a:t>
            </a:r>
            <a:r>
              <a:rPr b="1" i="0" lang="en" sz="1500" u="none" cap="none" strike="noStrike">
                <a:solidFill>
                  <a:schemeClr val="dk2"/>
                </a:solidFill>
                <a:latin typeface="Oswald"/>
                <a:ea typeface="Oswald"/>
                <a:cs typeface="Oswald"/>
                <a:sym typeface="Oswald"/>
              </a:rPr>
              <a:t>collaboration</a:t>
            </a:r>
            <a:r>
              <a:rPr b="0" i="0" lang="en" sz="1500" u="none" cap="none" strike="noStrike">
                <a:solidFill>
                  <a:schemeClr val="dk2"/>
                </a:solidFill>
                <a:latin typeface="Oswald"/>
                <a:ea typeface="Oswald"/>
                <a:cs typeface="Oswald"/>
                <a:sym typeface="Oswald"/>
              </a:rPr>
              <a:t>, and </a:t>
            </a:r>
            <a:r>
              <a:rPr b="1" i="0" lang="en" sz="1500" u="none" cap="none" strike="noStrike">
                <a:solidFill>
                  <a:schemeClr val="dk2"/>
                </a:solidFill>
                <a:latin typeface="Oswald"/>
                <a:ea typeface="Oswald"/>
                <a:cs typeface="Oswald"/>
                <a:sym typeface="Oswald"/>
              </a:rPr>
              <a:t>character</a:t>
            </a:r>
            <a:r>
              <a:rPr b="0" i="0" lang="en" sz="1500" u="none" cap="none" strike="noStrike">
                <a:solidFill>
                  <a:schemeClr val="dk2"/>
                </a:solidFill>
                <a:latin typeface="Oswald"/>
                <a:ea typeface="Oswald"/>
                <a:cs typeface="Oswald"/>
                <a:sym typeface="Oswald"/>
              </a:rPr>
              <a:t>.</a:t>
            </a:r>
            <a:br>
              <a:rPr b="0" i="0" lang="en" sz="1500" u="none" cap="none" strike="noStrike">
                <a:solidFill>
                  <a:schemeClr val="dk2"/>
                </a:solidFill>
                <a:latin typeface="Oswald"/>
                <a:ea typeface="Oswald"/>
                <a:cs typeface="Oswald"/>
                <a:sym typeface="Oswald"/>
              </a:rPr>
            </a:br>
            <a:endParaRPr b="0" i="0" sz="1500" u="none" cap="none" strike="noStrike">
              <a:solidFill>
                <a:schemeClr val="dk2"/>
              </a:solidFill>
              <a:latin typeface="Oswald"/>
              <a:ea typeface="Oswald"/>
              <a:cs typeface="Oswald"/>
              <a:sym typeface="Oswald"/>
            </a:endParaRPr>
          </a:p>
          <a:p>
            <a:pPr indent="-323850" lvl="0" marL="457200" marR="0" rtl="0" algn="l">
              <a:lnSpc>
                <a:spcPct val="100000"/>
              </a:lnSpc>
              <a:spcBef>
                <a:spcPts val="0"/>
              </a:spcBef>
              <a:spcAft>
                <a:spcPts val="0"/>
              </a:spcAft>
              <a:buClr>
                <a:schemeClr val="dk2"/>
              </a:buClr>
              <a:buSzPts val="1500"/>
              <a:buFont typeface="Oswald"/>
              <a:buChar char="●"/>
            </a:pPr>
            <a:r>
              <a:rPr b="1" i="0" lang="en" sz="1500" u="none" cap="none" strike="noStrike">
                <a:solidFill>
                  <a:schemeClr val="dk2"/>
                </a:solidFill>
                <a:latin typeface="Oswald"/>
                <a:ea typeface="Oswald"/>
                <a:cs typeface="Oswald"/>
                <a:sym typeface="Oswald"/>
              </a:rPr>
              <a:t>58% of Indiana jobs</a:t>
            </a:r>
            <a:r>
              <a:rPr b="0" i="0" lang="en" sz="1500" u="none" cap="none" strike="noStrike">
                <a:solidFill>
                  <a:schemeClr val="dk2"/>
                </a:solidFill>
                <a:latin typeface="Oswald"/>
                <a:ea typeface="Oswald"/>
                <a:cs typeface="Oswald"/>
                <a:sym typeface="Oswald"/>
              </a:rPr>
              <a:t> require skills training </a:t>
            </a:r>
            <a:r>
              <a:rPr b="0" i="1" lang="en" sz="1500" u="none" cap="none" strike="noStrike">
                <a:solidFill>
                  <a:schemeClr val="dk2"/>
                </a:solidFill>
                <a:latin typeface="Oswald"/>
                <a:ea typeface="Oswald"/>
                <a:cs typeface="Oswald"/>
                <a:sym typeface="Oswald"/>
              </a:rPr>
              <a:t>beyond high school</a:t>
            </a:r>
            <a:r>
              <a:rPr b="0" i="0" lang="en" sz="1500" u="none" cap="none" strike="noStrike">
                <a:solidFill>
                  <a:schemeClr val="dk2"/>
                </a:solidFill>
                <a:latin typeface="Oswald"/>
                <a:ea typeface="Oswald"/>
                <a:cs typeface="Oswald"/>
                <a:sym typeface="Oswald"/>
              </a:rPr>
              <a:t>, but not a four-year degree. </a:t>
            </a:r>
            <a:endParaRPr b="0" i="0" sz="1500" u="none" cap="none" strike="noStrike">
              <a:solidFill>
                <a:schemeClr val="dk2"/>
              </a:solidFill>
              <a:latin typeface="Oswald"/>
              <a:ea typeface="Oswald"/>
              <a:cs typeface="Oswald"/>
              <a:sym typeface="Oswald"/>
            </a:endParaRPr>
          </a:p>
          <a:p>
            <a:pPr indent="-323850" lvl="1" marL="914400" marR="0" rtl="0" algn="l">
              <a:lnSpc>
                <a:spcPct val="100000"/>
              </a:lnSpc>
              <a:spcBef>
                <a:spcPts val="0"/>
              </a:spcBef>
              <a:spcAft>
                <a:spcPts val="0"/>
              </a:spcAft>
              <a:buClr>
                <a:schemeClr val="dk2"/>
              </a:buClr>
              <a:buSzPts val="1500"/>
              <a:buFont typeface="Oswald"/>
              <a:buChar char="○"/>
            </a:pPr>
            <a:r>
              <a:rPr b="0" i="0" lang="en" sz="1500" u="none" cap="none" strike="noStrike">
                <a:solidFill>
                  <a:schemeClr val="dk2"/>
                </a:solidFill>
                <a:latin typeface="Oswald"/>
                <a:ea typeface="Oswald"/>
                <a:cs typeface="Oswald"/>
                <a:sym typeface="Oswald"/>
              </a:rPr>
              <a:t>Ex. work-based learning; short-term credential </a:t>
            </a:r>
            <a:br>
              <a:rPr b="1" i="0" lang="en" sz="1500" u="none" cap="none" strike="noStrike">
                <a:solidFill>
                  <a:schemeClr val="dk2"/>
                </a:solidFill>
                <a:latin typeface="Oswald"/>
                <a:ea typeface="Oswald"/>
                <a:cs typeface="Oswald"/>
                <a:sym typeface="Oswald"/>
              </a:rPr>
            </a:br>
            <a:endParaRPr b="0" i="0" sz="1500" u="none" cap="none" strike="noStrike">
              <a:solidFill>
                <a:schemeClr val="dk2"/>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500"/>
              <a:buFont typeface="Arial"/>
              <a:buNone/>
            </a:pPr>
            <a:r>
              <a:rPr b="1" i="0" lang="en" sz="1500" u="sng" cap="none" strike="noStrike">
                <a:solidFill>
                  <a:schemeClr val="dk2"/>
                </a:solidFill>
                <a:latin typeface="Oswald"/>
                <a:ea typeface="Oswald"/>
                <a:cs typeface="Oswald"/>
                <a:sym typeface="Oswald"/>
              </a:rPr>
              <a:t>Our OPPORTUNITY ahead….</a:t>
            </a:r>
            <a:r>
              <a:rPr b="0" i="0" lang="en" sz="1500" u="none" cap="none" strike="noStrike">
                <a:solidFill>
                  <a:schemeClr val="dk2"/>
                </a:solidFill>
                <a:latin typeface="Oswald"/>
                <a:ea typeface="Oswald"/>
                <a:cs typeface="Oswald"/>
                <a:sym typeface="Oswald"/>
              </a:rPr>
              <a:t>	</a:t>
            </a:r>
            <a:endParaRPr b="0" i="0" sz="1500" u="sng" cap="none" strike="noStrike">
              <a:solidFill>
                <a:schemeClr val="dk2"/>
              </a:solidFill>
              <a:latin typeface="Oswald"/>
              <a:ea typeface="Oswald"/>
              <a:cs typeface="Oswald"/>
              <a:sym typeface="Oswald"/>
            </a:endParaRPr>
          </a:p>
          <a:p>
            <a:pPr indent="-323850" lvl="1" marL="914400" marR="0" rtl="0" algn="l">
              <a:lnSpc>
                <a:spcPct val="100000"/>
              </a:lnSpc>
              <a:spcBef>
                <a:spcPts val="0"/>
              </a:spcBef>
              <a:spcAft>
                <a:spcPts val="0"/>
              </a:spcAft>
              <a:buClr>
                <a:schemeClr val="dk2"/>
              </a:buClr>
              <a:buSzPts val="1500"/>
              <a:buFont typeface="Oswald"/>
              <a:buChar char="○"/>
            </a:pPr>
            <a:r>
              <a:rPr b="1" i="0" lang="en" sz="1500" u="none" cap="none" strike="noStrike">
                <a:solidFill>
                  <a:schemeClr val="dk2"/>
                </a:solidFill>
                <a:latin typeface="Oswald"/>
                <a:ea typeface="Oswald"/>
                <a:cs typeface="Oswald"/>
                <a:sym typeface="Oswald"/>
              </a:rPr>
              <a:t>64%</a:t>
            </a:r>
            <a:r>
              <a:rPr b="0" i="0" lang="en" sz="1500" u="none" cap="none" strike="noStrike">
                <a:solidFill>
                  <a:schemeClr val="dk2"/>
                </a:solidFill>
                <a:latin typeface="Oswald"/>
                <a:ea typeface="Oswald"/>
                <a:cs typeface="Oswald"/>
                <a:sym typeface="Oswald"/>
              </a:rPr>
              <a:t> </a:t>
            </a:r>
            <a:r>
              <a:rPr b="1" i="0" lang="en" sz="1500" u="none" cap="none" strike="noStrike">
                <a:solidFill>
                  <a:schemeClr val="dk2"/>
                </a:solidFill>
                <a:latin typeface="Oswald"/>
                <a:ea typeface="Oswald"/>
                <a:cs typeface="Oswald"/>
                <a:sym typeface="Oswald"/>
              </a:rPr>
              <a:t>of Indiana students</a:t>
            </a:r>
            <a:r>
              <a:rPr b="0" i="0" lang="en" sz="1500" u="none" cap="none" strike="noStrike">
                <a:solidFill>
                  <a:schemeClr val="dk2"/>
                </a:solidFill>
                <a:latin typeface="Oswald"/>
                <a:ea typeface="Oswald"/>
                <a:cs typeface="Oswald"/>
                <a:sym typeface="Oswald"/>
              </a:rPr>
              <a:t> earn college credit, graduating high school with an average of </a:t>
            </a:r>
            <a:r>
              <a:rPr b="1" i="0" lang="en" sz="1500" u="none" cap="none" strike="noStrike">
                <a:solidFill>
                  <a:schemeClr val="dk2"/>
                </a:solidFill>
                <a:latin typeface="Oswald"/>
                <a:ea typeface="Oswald"/>
                <a:cs typeface="Oswald"/>
                <a:sym typeface="Oswald"/>
              </a:rPr>
              <a:t>13.5 credits</a:t>
            </a:r>
            <a:r>
              <a:rPr b="0" i="0" lang="en" sz="1500" u="none" cap="none" strike="noStrike">
                <a:solidFill>
                  <a:schemeClr val="dk2"/>
                </a:solidFill>
                <a:latin typeface="Oswald"/>
                <a:ea typeface="Oswald"/>
                <a:cs typeface="Oswald"/>
                <a:sym typeface="Oswald"/>
              </a:rPr>
              <a:t>. A short-term credential can be earned with</a:t>
            </a:r>
            <a:r>
              <a:rPr b="1" i="0" lang="en" sz="1500" u="none" cap="none" strike="noStrike">
                <a:solidFill>
                  <a:schemeClr val="dk2"/>
                </a:solidFill>
                <a:latin typeface="Oswald"/>
                <a:ea typeface="Oswald"/>
                <a:cs typeface="Oswald"/>
                <a:sym typeface="Oswald"/>
              </a:rPr>
              <a:t> 15-18 credits</a:t>
            </a:r>
            <a:r>
              <a:rPr b="0" i="0" lang="en" sz="1500" u="none" cap="none" strike="noStrike">
                <a:solidFill>
                  <a:schemeClr val="dk2"/>
                </a:solidFill>
                <a:latin typeface="Oswald"/>
                <a:ea typeface="Oswald"/>
                <a:cs typeface="Oswald"/>
                <a:sym typeface="Oswald"/>
              </a:rPr>
              <a:t>.</a:t>
            </a:r>
            <a:br>
              <a:rPr b="0" i="0" lang="en" sz="1500" u="none" cap="none" strike="noStrike">
                <a:solidFill>
                  <a:schemeClr val="dk2"/>
                </a:solidFill>
                <a:latin typeface="Oswald"/>
                <a:ea typeface="Oswald"/>
                <a:cs typeface="Oswald"/>
                <a:sym typeface="Oswald"/>
              </a:rPr>
            </a:br>
            <a:endParaRPr b="0" i="0" sz="1500" u="none" cap="none" strike="noStrike">
              <a:solidFill>
                <a:schemeClr val="dk2"/>
              </a:solidFill>
              <a:latin typeface="Oswald"/>
              <a:ea typeface="Oswald"/>
              <a:cs typeface="Oswald"/>
              <a:sym typeface="Oswald"/>
            </a:endParaRPr>
          </a:p>
          <a:p>
            <a:pPr indent="-323850" lvl="1" marL="914400" marR="0" rtl="0" algn="l">
              <a:lnSpc>
                <a:spcPct val="100000"/>
              </a:lnSpc>
              <a:spcBef>
                <a:spcPts val="0"/>
              </a:spcBef>
              <a:spcAft>
                <a:spcPts val="0"/>
              </a:spcAft>
              <a:buClr>
                <a:schemeClr val="dk2"/>
              </a:buClr>
              <a:buSzPts val="1500"/>
              <a:buFont typeface="Oswald"/>
              <a:buChar char="○"/>
            </a:pPr>
            <a:r>
              <a:rPr b="1" i="0" lang="en" sz="1500" u="none" cap="none" strike="noStrike">
                <a:solidFill>
                  <a:schemeClr val="dk2"/>
                </a:solidFill>
                <a:latin typeface="Oswald"/>
                <a:ea typeface="Oswald"/>
                <a:cs typeface="Oswald"/>
                <a:sym typeface="Oswald"/>
              </a:rPr>
              <a:t>5% of these students </a:t>
            </a:r>
            <a:r>
              <a:rPr b="0" i="0" lang="en" sz="1500" u="none" cap="none" strike="noStrike">
                <a:solidFill>
                  <a:schemeClr val="dk2"/>
                </a:solidFill>
                <a:latin typeface="Oswald"/>
                <a:ea typeface="Oswald"/>
                <a:cs typeface="Oswald"/>
                <a:sym typeface="Oswald"/>
              </a:rPr>
              <a:t>earn a credential before graduation, </a:t>
            </a:r>
            <a:r>
              <a:rPr b="0" i="1" lang="en" sz="1500" u="none" cap="none" strike="noStrike">
                <a:solidFill>
                  <a:schemeClr val="dk2"/>
                </a:solidFill>
                <a:latin typeface="Oswald"/>
                <a:ea typeface="Oswald"/>
                <a:cs typeface="Oswald"/>
                <a:sym typeface="Oswald"/>
              </a:rPr>
              <a:t>opening doors of future opportunity</a:t>
            </a:r>
            <a:r>
              <a:rPr b="0" i="0" lang="en" sz="1500" u="none" cap="none" strike="noStrike">
                <a:solidFill>
                  <a:schemeClr val="dk2"/>
                </a:solidFill>
                <a:latin typeface="Oswald"/>
                <a:ea typeface="Oswald"/>
                <a:cs typeface="Oswald"/>
                <a:sym typeface="Oswald"/>
              </a:rPr>
              <a:t>. </a:t>
            </a:r>
            <a:r>
              <a:rPr b="0" i="1" lang="en" sz="1500" u="none" cap="none" strike="noStrike">
                <a:solidFill>
                  <a:schemeClr val="dk2"/>
                </a:solidFill>
                <a:latin typeface="Oswald"/>
                <a:ea typeface="Oswald"/>
                <a:cs typeface="Oswald"/>
                <a:sym typeface="Oswald"/>
              </a:rPr>
              <a:t>Thousands more </a:t>
            </a:r>
            <a:r>
              <a:rPr b="0" i="0" lang="en" sz="1500" u="none" cap="none" strike="noStrike">
                <a:solidFill>
                  <a:schemeClr val="dk2"/>
                </a:solidFill>
                <a:latin typeface="Oswald"/>
                <a:ea typeface="Oswald"/>
                <a:cs typeface="Oswald"/>
                <a:sym typeface="Oswald"/>
              </a:rPr>
              <a:t>are just a</a:t>
            </a:r>
            <a:r>
              <a:rPr b="1" i="0" lang="en" sz="1500" u="none" cap="none" strike="noStrike">
                <a:solidFill>
                  <a:schemeClr val="dk2"/>
                </a:solidFill>
                <a:latin typeface="Oswald"/>
                <a:ea typeface="Oswald"/>
                <a:cs typeface="Oswald"/>
                <a:sym typeface="Oswald"/>
              </a:rPr>
              <a:t> few credits away</a:t>
            </a:r>
            <a:r>
              <a:rPr b="0" i="0" lang="en" sz="1500" u="none" cap="none" strike="noStrike">
                <a:solidFill>
                  <a:schemeClr val="dk2"/>
                </a:solidFill>
                <a:latin typeface="Oswald"/>
                <a:ea typeface="Oswald"/>
                <a:cs typeface="Oswald"/>
                <a:sym typeface="Oswald"/>
              </a:rPr>
              <a:t>…and many aren’t even aware.</a:t>
            </a:r>
            <a:endParaRPr b="0" i="0" sz="1500" u="none" cap="none" strike="noStrike">
              <a:solidFill>
                <a:schemeClr val="dk2"/>
              </a:solidFill>
              <a:latin typeface="Oswald"/>
              <a:ea typeface="Oswald"/>
              <a:cs typeface="Oswald"/>
              <a:sym typeface="Oswald"/>
            </a:endParaRPr>
          </a:p>
        </p:txBody>
      </p:sp>
      <p:sp>
        <p:nvSpPr>
          <p:cNvPr id="907" name="Google Shape;907;p6"/>
          <p:cNvSpPr/>
          <p:nvPr/>
        </p:nvSpPr>
        <p:spPr>
          <a:xfrm>
            <a:off x="216875" y="233250"/>
            <a:ext cx="70593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1" lang="en" sz="2800" u="none" cap="none" strike="noStrike">
                <a:solidFill>
                  <a:schemeClr val="lt1"/>
                </a:solidFill>
                <a:latin typeface="Bebas Neue"/>
                <a:ea typeface="Bebas Neue"/>
                <a:cs typeface="Bebas Neue"/>
                <a:sym typeface="Bebas Neue"/>
              </a:rPr>
              <a:t>WHY</a:t>
            </a:r>
            <a:r>
              <a:rPr b="0" i="0" lang="en" sz="2800" u="none" cap="none" strike="noStrike">
                <a:solidFill>
                  <a:schemeClr val="lt1"/>
                </a:solidFill>
                <a:latin typeface="Bebas Neue"/>
                <a:ea typeface="Bebas Neue"/>
                <a:cs typeface="Bebas Neue"/>
                <a:sym typeface="Bebas Neue"/>
              </a:rPr>
              <a:t>  DO WE NEED TO</a:t>
            </a:r>
            <a:r>
              <a:rPr b="0" i="0" lang="en" sz="2800" u="none" cap="none" strike="noStrike">
                <a:solidFill>
                  <a:schemeClr val="accent1"/>
                </a:solidFill>
                <a:latin typeface="Bebas Neue"/>
                <a:ea typeface="Bebas Neue"/>
                <a:cs typeface="Bebas Neue"/>
                <a:sym typeface="Bebas Neue"/>
              </a:rPr>
              <a:t> </a:t>
            </a:r>
            <a:r>
              <a:rPr b="0" i="0" lang="en" sz="2800" u="none" cap="none" strike="noStrike">
                <a:solidFill>
                  <a:srgbClr val="FEEFA8"/>
                </a:solidFill>
                <a:latin typeface="Bebas Neue"/>
                <a:ea typeface="Bebas Neue"/>
                <a:cs typeface="Bebas Neue"/>
                <a:sym typeface="Bebas Neue"/>
              </a:rPr>
              <a:t>RETHINK HIGH SCHOOL?</a:t>
            </a:r>
            <a:r>
              <a:rPr b="0" i="0" lang="en" sz="2100" u="none" cap="none" strike="noStrike">
                <a:solidFill>
                  <a:schemeClr val="lt1"/>
                </a:solidFill>
                <a:latin typeface="Bebas Neue"/>
                <a:ea typeface="Bebas Neue"/>
                <a:cs typeface="Bebas Neue"/>
                <a:sym typeface="Bebas Neue"/>
              </a:rPr>
              <a:t> </a:t>
            </a:r>
            <a:r>
              <a:rPr b="0" i="0" lang="en" sz="1900" u="none" cap="none" strike="noStrike">
                <a:solidFill>
                  <a:schemeClr val="lt1"/>
                </a:solidFill>
                <a:latin typeface="Bebas Neue"/>
                <a:ea typeface="Bebas Neue"/>
                <a:cs typeface="Bebas Neue"/>
                <a:sym typeface="Bebas Neue"/>
              </a:rPr>
              <a:t>continued</a:t>
            </a:r>
            <a:endParaRPr b="0" i="0" sz="19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11" name="Shape 911"/>
        <p:cNvGrpSpPr/>
        <p:nvPr/>
      </p:nvGrpSpPr>
      <p:grpSpPr>
        <a:xfrm>
          <a:off x="0" y="0"/>
          <a:ext cx="0" cy="0"/>
          <a:chOff x="0" y="0"/>
          <a:chExt cx="0" cy="0"/>
        </a:xfrm>
      </p:grpSpPr>
      <p:cxnSp>
        <p:nvCxnSpPr>
          <p:cNvPr id="912" name="Google Shape;912;p7"/>
          <p:cNvCxnSpPr/>
          <p:nvPr/>
        </p:nvCxnSpPr>
        <p:spPr>
          <a:xfrm>
            <a:off x="5850200" y="-67350"/>
            <a:ext cx="0" cy="5278200"/>
          </a:xfrm>
          <a:prstGeom prst="straightConnector1">
            <a:avLst/>
          </a:prstGeom>
          <a:noFill/>
          <a:ln cap="flat" cmpd="sng" w="38100">
            <a:solidFill>
              <a:schemeClr val="lt1"/>
            </a:solidFill>
            <a:prstDash val="solid"/>
            <a:round/>
            <a:headEnd len="sm" w="sm" type="none"/>
            <a:tailEnd len="sm" w="sm" type="none"/>
          </a:ln>
          <a:effectLst>
            <a:outerShdw blurRad="57150" rotWithShape="0" algn="bl" dir="5400000" dist="19050">
              <a:srgbClr val="000000">
                <a:alpha val="49803"/>
              </a:srgbClr>
            </a:outerShdw>
          </a:effectLst>
        </p:spPr>
      </p:cxnSp>
      <p:pic>
        <p:nvPicPr>
          <p:cNvPr id="913" name="Google Shape;913;p7"/>
          <p:cNvPicPr preferRelativeResize="0"/>
          <p:nvPr/>
        </p:nvPicPr>
        <p:blipFill rotWithShape="1">
          <a:blip r:embed="rId4">
            <a:alphaModFix/>
          </a:blip>
          <a:srcRect b="0" l="0" r="0" t="0"/>
          <a:stretch/>
        </p:blipFill>
        <p:spPr>
          <a:xfrm>
            <a:off x="5850200" y="0"/>
            <a:ext cx="3339725" cy="5143500"/>
          </a:xfrm>
          <a:prstGeom prst="rect">
            <a:avLst/>
          </a:prstGeom>
          <a:noFill/>
          <a:ln>
            <a:noFill/>
          </a:ln>
        </p:spPr>
      </p:pic>
      <p:sp>
        <p:nvSpPr>
          <p:cNvPr id="914" name="Google Shape;914;p7"/>
          <p:cNvSpPr txBox="1"/>
          <p:nvPr>
            <p:ph idx="12" type="sldNum"/>
          </p:nvPr>
        </p:nvSpPr>
        <p:spPr>
          <a:xfrm>
            <a:off x="8556784" y="5511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915" name="Google Shape;915;p7"/>
          <p:cNvSpPr txBox="1"/>
          <p:nvPr>
            <p:ph idx="12" type="sldNum"/>
          </p:nvPr>
        </p:nvSpPr>
        <p:spPr>
          <a:xfrm>
            <a:off x="8556784" y="48260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r>
              <a:rPr lang="en">
                <a:solidFill>
                  <a:schemeClr val="lt1"/>
                </a:solidFill>
              </a:rPr>
              <a:t>6</a:t>
            </a:r>
            <a:endParaRPr>
              <a:solidFill>
                <a:schemeClr val="lt1"/>
              </a:solidFill>
            </a:endParaRPr>
          </a:p>
        </p:txBody>
      </p:sp>
      <p:sp>
        <p:nvSpPr>
          <p:cNvPr id="916" name="Google Shape;916;p7"/>
          <p:cNvSpPr txBox="1"/>
          <p:nvPr/>
        </p:nvSpPr>
        <p:spPr>
          <a:xfrm>
            <a:off x="288950" y="1992725"/>
            <a:ext cx="5114700" cy="29862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00000"/>
              </a:lnSpc>
              <a:spcBef>
                <a:spcPts val="0"/>
              </a:spcBef>
              <a:spcAft>
                <a:spcPts val="0"/>
              </a:spcAft>
              <a:buClr>
                <a:schemeClr val="dk2"/>
              </a:buClr>
              <a:buSzPts val="1500"/>
              <a:buFont typeface="Oswald"/>
              <a:buChar char="●"/>
            </a:pPr>
            <a:r>
              <a:rPr b="0" i="0" lang="en" sz="1500" u="none" cap="none" strike="noStrike">
                <a:solidFill>
                  <a:schemeClr val="dk2"/>
                </a:solidFill>
                <a:latin typeface="Oswald"/>
                <a:ea typeface="Oswald"/>
                <a:cs typeface="Oswald"/>
                <a:sym typeface="Oswald"/>
              </a:rPr>
              <a:t>Nationwide, 2022 was the </a:t>
            </a:r>
            <a:r>
              <a:rPr b="1" i="0" lang="en" sz="2400" u="none" cap="none" strike="noStrike">
                <a:solidFill>
                  <a:schemeClr val="dk2"/>
                </a:solidFill>
                <a:latin typeface="Oswald"/>
                <a:ea typeface="Oswald"/>
                <a:cs typeface="Oswald"/>
                <a:sym typeface="Oswald"/>
              </a:rPr>
              <a:t>worst recruiting year</a:t>
            </a:r>
            <a:r>
              <a:rPr b="1" i="0" lang="en" sz="1500" u="none" cap="none" strike="noStrike">
                <a:solidFill>
                  <a:schemeClr val="dk2"/>
                </a:solidFill>
                <a:latin typeface="Oswald"/>
                <a:ea typeface="Oswald"/>
                <a:cs typeface="Oswald"/>
                <a:sym typeface="Oswald"/>
              </a:rPr>
              <a:t> </a:t>
            </a:r>
            <a:r>
              <a:rPr b="0" i="0" lang="en" sz="1500" u="none" cap="none" strike="noStrike">
                <a:solidFill>
                  <a:schemeClr val="dk2"/>
                </a:solidFill>
                <a:latin typeface="Oswald"/>
                <a:ea typeface="Oswald"/>
                <a:cs typeface="Oswald"/>
                <a:sym typeface="Oswald"/>
              </a:rPr>
              <a:t>in the history of the military’s all-volunteer force. </a:t>
            </a:r>
            <a:endParaRPr b="0" i="0" sz="1500" u="none" cap="none" strike="noStrike">
              <a:solidFill>
                <a:schemeClr val="dk2"/>
              </a:solidFill>
              <a:latin typeface="Oswald"/>
              <a:ea typeface="Oswald"/>
              <a:cs typeface="Oswald"/>
              <a:sym typeface="Oswald"/>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2"/>
              </a:solidFill>
              <a:latin typeface="Oswald"/>
              <a:ea typeface="Oswald"/>
              <a:cs typeface="Oswald"/>
              <a:sym typeface="Oswald"/>
            </a:endParaRPr>
          </a:p>
          <a:p>
            <a:pPr indent="-323850" lvl="0" marL="457200" marR="0" rtl="0" algn="l">
              <a:lnSpc>
                <a:spcPct val="100000"/>
              </a:lnSpc>
              <a:spcBef>
                <a:spcPts val="0"/>
              </a:spcBef>
              <a:spcAft>
                <a:spcPts val="0"/>
              </a:spcAft>
              <a:buClr>
                <a:schemeClr val="dk2"/>
              </a:buClr>
              <a:buSzPts val="1500"/>
              <a:buFont typeface="Oswald"/>
              <a:buChar char="●"/>
            </a:pPr>
            <a:r>
              <a:rPr b="0" i="0" lang="en" sz="1500" u="none" cap="none" strike="noStrike">
                <a:solidFill>
                  <a:schemeClr val="dk2"/>
                </a:solidFill>
                <a:latin typeface="Oswald"/>
                <a:ea typeface="Oswald"/>
                <a:cs typeface="Oswald"/>
                <a:sym typeface="Oswald"/>
              </a:rPr>
              <a:t>Enlistments into the military from the state of Indiana </a:t>
            </a:r>
            <a:r>
              <a:rPr b="1" i="0" lang="en" sz="2400" u="none" cap="none" strike="noStrike">
                <a:solidFill>
                  <a:schemeClr val="dk2"/>
                </a:solidFill>
                <a:latin typeface="Oswald"/>
                <a:ea typeface="Oswald"/>
                <a:cs typeface="Oswald"/>
                <a:sym typeface="Oswald"/>
              </a:rPr>
              <a:t>declined by 41%</a:t>
            </a:r>
            <a:r>
              <a:rPr b="0" i="0" lang="en" sz="2400" u="none" cap="none" strike="noStrike">
                <a:solidFill>
                  <a:schemeClr val="dk2"/>
                </a:solidFill>
                <a:latin typeface="Oswald"/>
                <a:ea typeface="Oswald"/>
                <a:cs typeface="Oswald"/>
                <a:sym typeface="Oswald"/>
              </a:rPr>
              <a:t> </a:t>
            </a:r>
            <a:r>
              <a:rPr b="0" i="0" lang="en" sz="1500" u="none" cap="none" strike="noStrike">
                <a:solidFill>
                  <a:schemeClr val="dk2"/>
                </a:solidFill>
                <a:latin typeface="Oswald"/>
                <a:ea typeface="Oswald"/>
                <a:cs typeface="Oswald"/>
                <a:sym typeface="Oswald"/>
              </a:rPr>
              <a:t>from 2018 to 2022. </a:t>
            </a:r>
            <a:br>
              <a:rPr b="0" i="0" lang="en" sz="1500" u="none" cap="none" strike="noStrike">
                <a:solidFill>
                  <a:schemeClr val="dk2"/>
                </a:solidFill>
                <a:latin typeface="Oswald"/>
                <a:ea typeface="Oswald"/>
                <a:cs typeface="Oswald"/>
                <a:sym typeface="Oswald"/>
              </a:rPr>
            </a:br>
            <a:endParaRPr b="0" i="0" sz="1500" u="none" cap="none" strike="noStrike">
              <a:solidFill>
                <a:schemeClr val="dk2"/>
              </a:solidFill>
              <a:latin typeface="Oswald"/>
              <a:ea typeface="Oswald"/>
              <a:cs typeface="Oswald"/>
              <a:sym typeface="Oswald"/>
            </a:endParaRPr>
          </a:p>
          <a:p>
            <a:pPr indent="-323850" lvl="0" marL="457200" marR="0" rtl="0" algn="l">
              <a:lnSpc>
                <a:spcPct val="100000"/>
              </a:lnSpc>
              <a:spcBef>
                <a:spcPts val="0"/>
              </a:spcBef>
              <a:spcAft>
                <a:spcPts val="0"/>
              </a:spcAft>
              <a:buClr>
                <a:schemeClr val="dk2"/>
              </a:buClr>
              <a:buSzPts val="1500"/>
              <a:buFont typeface="Oswald"/>
              <a:buChar char="●"/>
            </a:pPr>
            <a:r>
              <a:rPr b="0" i="0" lang="en" sz="1500" u="none" cap="none" strike="noStrike">
                <a:solidFill>
                  <a:schemeClr val="dk2"/>
                </a:solidFill>
                <a:latin typeface="Oswald"/>
                <a:ea typeface="Oswald"/>
                <a:cs typeface="Oswald"/>
                <a:sym typeface="Oswald"/>
              </a:rPr>
              <a:t>Indiana National Guard enlistments over the same period </a:t>
            </a:r>
            <a:r>
              <a:rPr b="1" i="0" lang="en" sz="2200" u="none" cap="none" strike="noStrike">
                <a:solidFill>
                  <a:schemeClr val="dk2"/>
                </a:solidFill>
                <a:latin typeface="Oswald"/>
                <a:ea typeface="Oswald"/>
                <a:cs typeface="Oswald"/>
                <a:sym typeface="Oswald"/>
              </a:rPr>
              <a:t>declined 38%</a:t>
            </a:r>
            <a:r>
              <a:rPr b="0" i="0" lang="en" sz="1500" u="none" cap="none" strike="noStrike">
                <a:solidFill>
                  <a:schemeClr val="dk2"/>
                </a:solidFill>
                <a:latin typeface="Oswald"/>
                <a:ea typeface="Oswald"/>
                <a:cs typeface="Oswald"/>
                <a:sym typeface="Oswald"/>
              </a:rPr>
              <a:t>. The rate of decline is </a:t>
            </a:r>
            <a:r>
              <a:rPr b="1" i="0" lang="en" sz="2200" u="none" cap="none" strike="noStrike">
                <a:solidFill>
                  <a:schemeClr val="dk2"/>
                </a:solidFill>
                <a:latin typeface="Oswald"/>
                <a:ea typeface="Oswald"/>
                <a:cs typeface="Oswald"/>
                <a:sym typeface="Oswald"/>
              </a:rPr>
              <a:t>worse in Indiana</a:t>
            </a:r>
            <a:r>
              <a:rPr b="0" i="0" lang="en" sz="1500" u="none" cap="none" strike="noStrike">
                <a:solidFill>
                  <a:schemeClr val="dk2"/>
                </a:solidFill>
                <a:latin typeface="Oswald"/>
                <a:ea typeface="Oswald"/>
                <a:cs typeface="Oswald"/>
                <a:sym typeface="Oswald"/>
              </a:rPr>
              <a:t> than in other states.</a:t>
            </a:r>
            <a:endParaRPr b="0" i="0" sz="1500" u="none" cap="none" strike="noStrike">
              <a:solidFill>
                <a:schemeClr val="dk2"/>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2"/>
              </a:solidFill>
              <a:latin typeface="Oswald"/>
              <a:ea typeface="Oswald"/>
              <a:cs typeface="Oswald"/>
              <a:sym typeface="Oswald"/>
            </a:endParaRPr>
          </a:p>
        </p:txBody>
      </p:sp>
      <p:sp>
        <p:nvSpPr>
          <p:cNvPr id="917" name="Google Shape;917;p7"/>
          <p:cNvSpPr/>
          <p:nvPr/>
        </p:nvSpPr>
        <p:spPr>
          <a:xfrm>
            <a:off x="79475" y="1066575"/>
            <a:ext cx="5425200" cy="867300"/>
          </a:xfrm>
          <a:prstGeom prst="snip2DiagRect">
            <a:avLst>
              <a:gd fmla="val 0" name="adj1"/>
              <a:gd fmla="val 16667" name="adj2"/>
            </a:avLst>
          </a:prstGeom>
          <a:gradFill>
            <a:gsLst>
              <a:gs pos="0">
                <a:srgbClr val="95ABD9"/>
              </a:gs>
              <a:gs pos="100000">
                <a:srgbClr val="4465A9"/>
              </a:gs>
            </a:gsLst>
            <a:lin ang="5400700"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lt1"/>
                </a:solidFill>
                <a:latin typeface="Oswald"/>
                <a:ea typeface="Oswald"/>
                <a:cs typeface="Oswald"/>
                <a:sym typeface="Oswald"/>
              </a:rPr>
              <a:t>Students who dream of </a:t>
            </a:r>
            <a:r>
              <a:rPr b="1" i="0" lang="en" sz="2000" u="none" cap="none" strike="noStrike">
                <a:solidFill>
                  <a:schemeClr val="lt1"/>
                </a:solidFill>
                <a:latin typeface="Oswald"/>
                <a:ea typeface="Oswald"/>
                <a:cs typeface="Oswald"/>
                <a:sym typeface="Oswald"/>
              </a:rPr>
              <a:t>enlisting </a:t>
            </a:r>
            <a:r>
              <a:rPr b="0" i="0" lang="en" sz="2000" u="none" cap="none" strike="noStrike">
                <a:solidFill>
                  <a:schemeClr val="lt1"/>
                </a:solidFill>
                <a:latin typeface="Oswald"/>
                <a:ea typeface="Oswald"/>
                <a:cs typeface="Oswald"/>
                <a:sym typeface="Oswald"/>
              </a:rPr>
              <a:t>are finding </a:t>
            </a:r>
            <a:br>
              <a:rPr b="0" i="0" lang="en" sz="2000" u="none" cap="none" strike="noStrike">
                <a:solidFill>
                  <a:schemeClr val="lt1"/>
                </a:solidFill>
                <a:latin typeface="Oswald"/>
                <a:ea typeface="Oswald"/>
                <a:cs typeface="Oswald"/>
                <a:sym typeface="Oswald"/>
              </a:rPr>
            </a:br>
            <a:r>
              <a:rPr b="0" i="0" lang="en" sz="2000" u="none" cap="none" strike="noStrike">
                <a:solidFill>
                  <a:schemeClr val="lt1"/>
                </a:solidFill>
                <a:latin typeface="Oswald"/>
                <a:ea typeface="Oswald"/>
                <a:cs typeface="Oswald"/>
                <a:sym typeface="Oswald"/>
              </a:rPr>
              <a:t>out they are disqualified when it’s </a:t>
            </a:r>
            <a:r>
              <a:rPr b="0" i="1" lang="en" sz="2000" u="none" cap="none" strike="noStrike">
                <a:solidFill>
                  <a:schemeClr val="lt1"/>
                </a:solidFill>
                <a:latin typeface="Oswald"/>
                <a:ea typeface="Oswald"/>
                <a:cs typeface="Oswald"/>
                <a:sym typeface="Oswald"/>
              </a:rPr>
              <a:t>too late</a:t>
            </a:r>
            <a:r>
              <a:rPr b="0" i="0" lang="en" sz="2000" u="none" cap="none" strike="noStrike">
                <a:solidFill>
                  <a:schemeClr val="lt1"/>
                </a:solidFill>
                <a:latin typeface="Oswald"/>
                <a:ea typeface="Oswald"/>
                <a:cs typeface="Oswald"/>
                <a:sym typeface="Oswald"/>
              </a:rPr>
              <a:t>.</a:t>
            </a:r>
            <a:endParaRPr b="0" i="0" sz="2300" u="none" cap="none" strike="noStrike">
              <a:solidFill>
                <a:schemeClr val="lt1"/>
              </a:solidFill>
              <a:latin typeface="Oswald"/>
              <a:ea typeface="Oswald"/>
              <a:cs typeface="Oswald"/>
              <a:sym typeface="Oswald"/>
            </a:endParaRPr>
          </a:p>
        </p:txBody>
      </p:sp>
      <p:sp>
        <p:nvSpPr>
          <p:cNvPr id="918" name="Google Shape;918;p7"/>
          <p:cNvSpPr/>
          <p:nvPr/>
        </p:nvSpPr>
        <p:spPr>
          <a:xfrm>
            <a:off x="6068650" y="3530075"/>
            <a:ext cx="2902800" cy="1465200"/>
          </a:xfrm>
          <a:prstGeom prst="roundRect">
            <a:avLst>
              <a:gd fmla="val 16667" name="adj"/>
            </a:avLst>
          </a:prstGeom>
          <a:solidFill>
            <a:srgbClr val="FFFFFF">
              <a:alpha val="65098"/>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Oswald"/>
                <a:ea typeface="Oswald"/>
                <a:cs typeface="Oswald"/>
                <a:sym typeface="Oswald"/>
              </a:rPr>
              <a:t>~77%</a:t>
            </a:r>
            <a:r>
              <a:rPr b="0" i="0" lang="en" sz="1500" u="none" cap="none" strike="noStrike">
                <a:solidFill>
                  <a:srgbClr val="000000"/>
                </a:solidFill>
                <a:latin typeface="Oswald"/>
                <a:ea typeface="Oswald"/>
                <a:cs typeface="Oswald"/>
                <a:sym typeface="Oswald"/>
              </a:rPr>
              <a:t> of student are </a:t>
            </a:r>
            <a:r>
              <a:rPr b="1" i="1" lang="en" sz="1500" u="none" cap="none" strike="noStrike">
                <a:solidFill>
                  <a:srgbClr val="000000"/>
                </a:solidFill>
                <a:latin typeface="Oswald"/>
                <a:ea typeface="Oswald"/>
                <a:cs typeface="Oswald"/>
                <a:sym typeface="Oswald"/>
              </a:rPr>
              <a:t>disqualified</a:t>
            </a:r>
            <a:r>
              <a:rPr b="1" i="0" lang="en" sz="1500" u="none" cap="none" strike="noStrike">
                <a:solidFill>
                  <a:srgbClr val="000000"/>
                </a:solidFill>
                <a:latin typeface="Oswald"/>
                <a:ea typeface="Oswald"/>
                <a:cs typeface="Oswald"/>
                <a:sym typeface="Oswald"/>
              </a:rPr>
              <a:t> </a:t>
            </a:r>
            <a:r>
              <a:rPr b="0" i="0" lang="en" sz="1500" u="none" cap="none" strike="noStrike">
                <a:solidFill>
                  <a:srgbClr val="000000"/>
                </a:solidFill>
                <a:latin typeface="Oswald"/>
                <a:ea typeface="Oswald"/>
                <a:cs typeface="Oswald"/>
                <a:sym typeface="Oswald"/>
              </a:rPr>
              <a:t>because they do not meet the </a:t>
            </a:r>
            <a:r>
              <a:rPr b="1" i="0" lang="en" sz="1500" u="none" cap="none" strike="noStrike">
                <a:solidFill>
                  <a:srgbClr val="000000"/>
                </a:solidFill>
                <a:latin typeface="Oswald"/>
                <a:ea typeface="Oswald"/>
                <a:cs typeface="Oswald"/>
                <a:sym typeface="Oswald"/>
              </a:rPr>
              <a:t>aptitude</a:t>
            </a:r>
            <a:r>
              <a:rPr b="0" i="0" lang="en" sz="1500" u="none" cap="none" strike="noStrike">
                <a:solidFill>
                  <a:srgbClr val="000000"/>
                </a:solidFill>
                <a:latin typeface="Oswald"/>
                <a:ea typeface="Oswald"/>
                <a:cs typeface="Oswald"/>
                <a:sym typeface="Oswald"/>
              </a:rPr>
              <a:t>, </a:t>
            </a:r>
            <a:r>
              <a:rPr b="1" i="0" lang="en" sz="1500" u="none" cap="none" strike="noStrike">
                <a:solidFill>
                  <a:srgbClr val="000000"/>
                </a:solidFill>
                <a:latin typeface="Oswald"/>
                <a:ea typeface="Oswald"/>
                <a:cs typeface="Oswald"/>
                <a:sym typeface="Oswald"/>
              </a:rPr>
              <a:t>medical</a:t>
            </a:r>
            <a:r>
              <a:rPr b="0" i="0" lang="en" sz="1500" u="none" cap="none" strike="noStrike">
                <a:solidFill>
                  <a:srgbClr val="000000"/>
                </a:solidFill>
                <a:latin typeface="Oswald"/>
                <a:ea typeface="Oswald"/>
                <a:cs typeface="Oswald"/>
                <a:sym typeface="Oswald"/>
              </a:rPr>
              <a:t>, </a:t>
            </a:r>
            <a:r>
              <a:rPr b="1" i="0" lang="en" sz="1500" u="none" cap="none" strike="noStrike">
                <a:solidFill>
                  <a:srgbClr val="000000"/>
                </a:solidFill>
                <a:latin typeface="Oswald"/>
                <a:ea typeface="Oswald"/>
                <a:cs typeface="Oswald"/>
                <a:sym typeface="Oswald"/>
              </a:rPr>
              <a:t>fitness</a:t>
            </a:r>
            <a:r>
              <a:rPr b="0" i="0" lang="en" sz="1500" u="none" cap="none" strike="noStrike">
                <a:solidFill>
                  <a:srgbClr val="000000"/>
                </a:solidFill>
                <a:latin typeface="Oswald"/>
                <a:ea typeface="Oswald"/>
                <a:cs typeface="Oswald"/>
                <a:sym typeface="Oswald"/>
              </a:rPr>
              <a:t>, or </a:t>
            </a:r>
            <a:r>
              <a:rPr b="1" i="0" lang="en" sz="1500" u="none" cap="none" strike="noStrike">
                <a:solidFill>
                  <a:srgbClr val="000000"/>
                </a:solidFill>
                <a:latin typeface="Oswald"/>
                <a:ea typeface="Oswald"/>
                <a:cs typeface="Oswald"/>
                <a:sym typeface="Oswald"/>
              </a:rPr>
              <a:t>character standards</a:t>
            </a:r>
            <a:r>
              <a:rPr b="0" i="0" lang="en" sz="1500" u="none" cap="none" strike="noStrike">
                <a:solidFill>
                  <a:srgbClr val="000000"/>
                </a:solidFill>
                <a:latin typeface="Oswald"/>
                <a:ea typeface="Oswald"/>
                <a:cs typeface="Oswald"/>
                <a:sym typeface="Oswald"/>
              </a:rPr>
              <a:t> necessary for service.</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sp>
        <p:nvSpPr>
          <p:cNvPr id="919" name="Google Shape;919;p7"/>
          <p:cNvSpPr/>
          <p:nvPr/>
        </p:nvSpPr>
        <p:spPr>
          <a:xfrm>
            <a:off x="216875" y="233250"/>
            <a:ext cx="70593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1" lang="en" sz="2800" u="none" cap="none" strike="noStrike">
                <a:solidFill>
                  <a:schemeClr val="lt1"/>
                </a:solidFill>
                <a:latin typeface="Bebas Neue"/>
                <a:ea typeface="Bebas Neue"/>
                <a:cs typeface="Bebas Neue"/>
                <a:sym typeface="Bebas Neue"/>
              </a:rPr>
              <a:t>WHY</a:t>
            </a:r>
            <a:r>
              <a:rPr b="0" i="0" lang="en" sz="2800" u="none" cap="none" strike="noStrike">
                <a:solidFill>
                  <a:schemeClr val="lt1"/>
                </a:solidFill>
                <a:latin typeface="Bebas Neue"/>
                <a:ea typeface="Bebas Neue"/>
                <a:cs typeface="Bebas Neue"/>
                <a:sym typeface="Bebas Neue"/>
              </a:rPr>
              <a:t>  DO WE NEED TO</a:t>
            </a:r>
            <a:r>
              <a:rPr b="0" i="0" lang="en" sz="2800" u="none" cap="none" strike="noStrike">
                <a:solidFill>
                  <a:schemeClr val="accent1"/>
                </a:solidFill>
                <a:latin typeface="Bebas Neue"/>
                <a:ea typeface="Bebas Neue"/>
                <a:cs typeface="Bebas Neue"/>
                <a:sym typeface="Bebas Neue"/>
              </a:rPr>
              <a:t> </a:t>
            </a:r>
            <a:r>
              <a:rPr b="0" i="0" lang="en" sz="2800" u="none" cap="none" strike="noStrike">
                <a:solidFill>
                  <a:srgbClr val="FEEFA8"/>
                </a:solidFill>
                <a:latin typeface="Bebas Neue"/>
                <a:ea typeface="Bebas Neue"/>
                <a:cs typeface="Bebas Neue"/>
                <a:sym typeface="Bebas Neue"/>
              </a:rPr>
              <a:t>RETHINK HIGH SCHOOL?</a:t>
            </a:r>
            <a:r>
              <a:rPr b="0" i="0" lang="en" sz="2100" u="none" cap="none" strike="noStrike">
                <a:solidFill>
                  <a:schemeClr val="lt1"/>
                </a:solidFill>
                <a:latin typeface="Bebas Neue"/>
                <a:ea typeface="Bebas Neue"/>
                <a:cs typeface="Bebas Neue"/>
                <a:sym typeface="Bebas Neue"/>
              </a:rPr>
              <a:t> </a:t>
            </a:r>
            <a:r>
              <a:rPr b="0" i="0" lang="en" sz="1900" u="none" cap="none" strike="noStrike">
                <a:solidFill>
                  <a:schemeClr val="lt1"/>
                </a:solidFill>
                <a:latin typeface="Bebas Neue"/>
                <a:ea typeface="Bebas Neue"/>
                <a:cs typeface="Bebas Neue"/>
                <a:sym typeface="Bebas Neue"/>
              </a:rPr>
              <a:t>continued</a:t>
            </a:r>
            <a:endParaRPr b="0" i="0" sz="19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3" name="Shape 923"/>
        <p:cNvGrpSpPr/>
        <p:nvPr/>
      </p:nvGrpSpPr>
      <p:grpSpPr>
        <a:xfrm>
          <a:off x="0" y="0"/>
          <a:ext cx="0" cy="0"/>
          <a:chOff x="0" y="0"/>
          <a:chExt cx="0" cy="0"/>
        </a:xfrm>
      </p:grpSpPr>
      <p:sp>
        <p:nvSpPr>
          <p:cNvPr id="924" name="Google Shape;924;p8"/>
          <p:cNvSpPr/>
          <p:nvPr/>
        </p:nvSpPr>
        <p:spPr>
          <a:xfrm>
            <a:off x="613700" y="1436350"/>
            <a:ext cx="8087700" cy="3313500"/>
          </a:xfrm>
          <a:prstGeom prst="rect">
            <a:avLst/>
          </a:prstGeom>
          <a:solidFill>
            <a:schemeClr val="lt1"/>
          </a:soli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Saira SemiCondensed Light"/>
              <a:ea typeface="Saira SemiCondensed Light"/>
              <a:cs typeface="Saira SemiCondensed Light"/>
              <a:sym typeface="Saira SemiCondensed Light"/>
            </a:endParaRPr>
          </a:p>
        </p:txBody>
      </p:sp>
      <p:pic>
        <p:nvPicPr>
          <p:cNvPr id="925" name="Google Shape;925;p8"/>
          <p:cNvPicPr preferRelativeResize="0"/>
          <p:nvPr/>
        </p:nvPicPr>
        <p:blipFill rotWithShape="1">
          <a:blip r:embed="rId4">
            <a:alphaModFix/>
          </a:blip>
          <a:srcRect b="9741" l="10484" r="2293" t="13246"/>
          <a:stretch/>
        </p:blipFill>
        <p:spPr>
          <a:xfrm>
            <a:off x="1201765" y="1827438"/>
            <a:ext cx="7342229" cy="2531467"/>
          </a:xfrm>
          <a:prstGeom prst="rect">
            <a:avLst/>
          </a:prstGeom>
          <a:solidFill>
            <a:schemeClr val="lt1"/>
          </a:solidFill>
          <a:ln>
            <a:noFill/>
          </a:ln>
        </p:spPr>
      </p:pic>
      <p:sp>
        <p:nvSpPr>
          <p:cNvPr id="926" name="Google Shape;926;p8"/>
          <p:cNvSpPr/>
          <p:nvPr/>
        </p:nvSpPr>
        <p:spPr>
          <a:xfrm>
            <a:off x="1362042" y="4423432"/>
            <a:ext cx="4734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K</a:t>
            </a:r>
            <a:endParaRPr b="1" i="0" sz="1600" u="none" cap="none" strike="noStrike">
              <a:solidFill>
                <a:srgbClr val="000000"/>
              </a:solidFill>
              <a:latin typeface="Oswald"/>
              <a:ea typeface="Oswald"/>
              <a:cs typeface="Oswald"/>
              <a:sym typeface="Oswald"/>
            </a:endParaRPr>
          </a:p>
        </p:txBody>
      </p:sp>
      <p:sp>
        <p:nvSpPr>
          <p:cNvPr id="927" name="Google Shape;927;p8"/>
          <p:cNvSpPr/>
          <p:nvPr/>
        </p:nvSpPr>
        <p:spPr>
          <a:xfrm>
            <a:off x="1915175" y="4423432"/>
            <a:ext cx="4734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1</a:t>
            </a:r>
            <a:endParaRPr b="1" i="0" sz="1600" u="none" cap="none" strike="noStrike">
              <a:solidFill>
                <a:srgbClr val="000000"/>
              </a:solidFill>
              <a:latin typeface="Oswald"/>
              <a:ea typeface="Oswald"/>
              <a:cs typeface="Oswald"/>
              <a:sym typeface="Oswald"/>
            </a:endParaRPr>
          </a:p>
        </p:txBody>
      </p:sp>
      <p:sp>
        <p:nvSpPr>
          <p:cNvPr id="928" name="Google Shape;928;p8"/>
          <p:cNvSpPr/>
          <p:nvPr/>
        </p:nvSpPr>
        <p:spPr>
          <a:xfrm>
            <a:off x="2468308" y="4423432"/>
            <a:ext cx="4734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2</a:t>
            </a:r>
            <a:endParaRPr b="1" i="0" sz="1600" u="none" cap="none" strike="noStrike">
              <a:solidFill>
                <a:srgbClr val="000000"/>
              </a:solidFill>
              <a:latin typeface="Oswald"/>
              <a:ea typeface="Oswald"/>
              <a:cs typeface="Oswald"/>
              <a:sym typeface="Oswald"/>
            </a:endParaRPr>
          </a:p>
        </p:txBody>
      </p:sp>
      <p:sp>
        <p:nvSpPr>
          <p:cNvPr id="929" name="Google Shape;929;p8"/>
          <p:cNvSpPr/>
          <p:nvPr/>
        </p:nvSpPr>
        <p:spPr>
          <a:xfrm>
            <a:off x="3021453" y="4423432"/>
            <a:ext cx="4734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3</a:t>
            </a:r>
            <a:endParaRPr b="1" i="0" sz="1600" u="none" cap="none" strike="noStrike">
              <a:solidFill>
                <a:srgbClr val="000000"/>
              </a:solidFill>
              <a:latin typeface="Oswald"/>
              <a:ea typeface="Oswald"/>
              <a:cs typeface="Oswald"/>
              <a:sym typeface="Oswald"/>
            </a:endParaRPr>
          </a:p>
        </p:txBody>
      </p:sp>
      <p:sp>
        <p:nvSpPr>
          <p:cNvPr id="930" name="Google Shape;930;p8"/>
          <p:cNvSpPr/>
          <p:nvPr/>
        </p:nvSpPr>
        <p:spPr>
          <a:xfrm>
            <a:off x="3574598" y="4423432"/>
            <a:ext cx="4734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4</a:t>
            </a:r>
            <a:endParaRPr b="1" i="0" sz="1600" u="none" cap="none" strike="noStrike">
              <a:solidFill>
                <a:srgbClr val="000000"/>
              </a:solidFill>
              <a:latin typeface="Oswald"/>
              <a:ea typeface="Oswald"/>
              <a:cs typeface="Oswald"/>
              <a:sym typeface="Oswald"/>
            </a:endParaRPr>
          </a:p>
        </p:txBody>
      </p:sp>
      <p:sp>
        <p:nvSpPr>
          <p:cNvPr id="931" name="Google Shape;931;p8"/>
          <p:cNvSpPr/>
          <p:nvPr/>
        </p:nvSpPr>
        <p:spPr>
          <a:xfrm>
            <a:off x="4127743" y="4423432"/>
            <a:ext cx="4734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5</a:t>
            </a:r>
            <a:endParaRPr b="1" i="0" sz="1600" u="none" cap="none" strike="noStrike">
              <a:solidFill>
                <a:srgbClr val="000000"/>
              </a:solidFill>
              <a:latin typeface="Oswald"/>
              <a:ea typeface="Oswald"/>
              <a:cs typeface="Oswald"/>
              <a:sym typeface="Oswald"/>
            </a:endParaRPr>
          </a:p>
        </p:txBody>
      </p:sp>
      <p:sp>
        <p:nvSpPr>
          <p:cNvPr id="932" name="Google Shape;932;p8"/>
          <p:cNvSpPr/>
          <p:nvPr/>
        </p:nvSpPr>
        <p:spPr>
          <a:xfrm>
            <a:off x="4680888" y="4423432"/>
            <a:ext cx="4734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6</a:t>
            </a:r>
            <a:endParaRPr b="1" i="0" sz="1600" u="none" cap="none" strike="noStrike">
              <a:solidFill>
                <a:srgbClr val="000000"/>
              </a:solidFill>
              <a:latin typeface="Oswald"/>
              <a:ea typeface="Oswald"/>
              <a:cs typeface="Oswald"/>
              <a:sym typeface="Oswald"/>
            </a:endParaRPr>
          </a:p>
        </p:txBody>
      </p:sp>
      <p:sp>
        <p:nvSpPr>
          <p:cNvPr id="933" name="Google Shape;933;p8"/>
          <p:cNvSpPr/>
          <p:nvPr/>
        </p:nvSpPr>
        <p:spPr>
          <a:xfrm>
            <a:off x="5209459" y="4423432"/>
            <a:ext cx="4734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7</a:t>
            </a:r>
            <a:endParaRPr b="1" i="0" sz="1600" u="none" cap="none" strike="noStrike">
              <a:solidFill>
                <a:srgbClr val="000000"/>
              </a:solidFill>
              <a:latin typeface="Oswald"/>
              <a:ea typeface="Oswald"/>
              <a:cs typeface="Oswald"/>
              <a:sym typeface="Oswald"/>
            </a:endParaRPr>
          </a:p>
        </p:txBody>
      </p:sp>
      <p:sp>
        <p:nvSpPr>
          <p:cNvPr id="934" name="Google Shape;934;p8"/>
          <p:cNvSpPr/>
          <p:nvPr/>
        </p:nvSpPr>
        <p:spPr>
          <a:xfrm>
            <a:off x="5738031" y="4423432"/>
            <a:ext cx="4734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8</a:t>
            </a:r>
            <a:endParaRPr b="1" i="0" sz="1600" u="none" cap="none" strike="noStrike">
              <a:solidFill>
                <a:srgbClr val="000000"/>
              </a:solidFill>
              <a:latin typeface="Oswald"/>
              <a:ea typeface="Oswald"/>
              <a:cs typeface="Oswald"/>
              <a:sym typeface="Oswald"/>
            </a:endParaRPr>
          </a:p>
        </p:txBody>
      </p:sp>
      <p:sp>
        <p:nvSpPr>
          <p:cNvPr id="935" name="Google Shape;935;p8"/>
          <p:cNvSpPr/>
          <p:nvPr/>
        </p:nvSpPr>
        <p:spPr>
          <a:xfrm>
            <a:off x="6291175" y="4423432"/>
            <a:ext cx="4734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9</a:t>
            </a:r>
            <a:endParaRPr b="1" i="0" sz="1600" u="none" cap="none" strike="noStrike">
              <a:solidFill>
                <a:srgbClr val="000000"/>
              </a:solidFill>
              <a:latin typeface="Oswald"/>
              <a:ea typeface="Oswald"/>
              <a:cs typeface="Oswald"/>
              <a:sym typeface="Oswald"/>
            </a:endParaRPr>
          </a:p>
        </p:txBody>
      </p:sp>
      <p:sp>
        <p:nvSpPr>
          <p:cNvPr id="936" name="Google Shape;936;p8"/>
          <p:cNvSpPr/>
          <p:nvPr/>
        </p:nvSpPr>
        <p:spPr>
          <a:xfrm>
            <a:off x="6844322" y="4423432"/>
            <a:ext cx="4245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10</a:t>
            </a:r>
            <a:endParaRPr b="1" i="0" sz="1600" u="none" cap="none" strike="noStrike">
              <a:solidFill>
                <a:srgbClr val="000000"/>
              </a:solidFill>
              <a:latin typeface="Oswald"/>
              <a:ea typeface="Oswald"/>
              <a:cs typeface="Oswald"/>
              <a:sym typeface="Oswald"/>
            </a:endParaRPr>
          </a:p>
        </p:txBody>
      </p:sp>
      <p:sp>
        <p:nvSpPr>
          <p:cNvPr id="937" name="Google Shape;937;p8"/>
          <p:cNvSpPr/>
          <p:nvPr/>
        </p:nvSpPr>
        <p:spPr>
          <a:xfrm>
            <a:off x="7397467" y="4423432"/>
            <a:ext cx="4245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11</a:t>
            </a:r>
            <a:endParaRPr b="1" i="0" sz="1600" u="none" cap="none" strike="noStrike">
              <a:solidFill>
                <a:srgbClr val="000000"/>
              </a:solidFill>
              <a:latin typeface="Oswald"/>
              <a:ea typeface="Oswald"/>
              <a:cs typeface="Oswald"/>
              <a:sym typeface="Oswald"/>
            </a:endParaRPr>
          </a:p>
        </p:txBody>
      </p:sp>
      <p:sp>
        <p:nvSpPr>
          <p:cNvPr id="938" name="Google Shape;938;p8"/>
          <p:cNvSpPr/>
          <p:nvPr/>
        </p:nvSpPr>
        <p:spPr>
          <a:xfrm>
            <a:off x="7950612" y="4423432"/>
            <a:ext cx="4245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Oswald"/>
                <a:ea typeface="Oswald"/>
                <a:cs typeface="Oswald"/>
                <a:sym typeface="Oswald"/>
              </a:rPr>
              <a:t>12</a:t>
            </a:r>
            <a:endParaRPr b="1" i="0" sz="1600" u="none" cap="none" strike="noStrike">
              <a:solidFill>
                <a:srgbClr val="000000"/>
              </a:solidFill>
              <a:latin typeface="Oswald"/>
              <a:ea typeface="Oswald"/>
              <a:cs typeface="Oswald"/>
              <a:sym typeface="Oswald"/>
            </a:endParaRPr>
          </a:p>
        </p:txBody>
      </p:sp>
      <p:sp>
        <p:nvSpPr>
          <p:cNvPr id="939" name="Google Shape;939;p8"/>
          <p:cNvSpPr/>
          <p:nvPr/>
        </p:nvSpPr>
        <p:spPr>
          <a:xfrm>
            <a:off x="777883" y="4274260"/>
            <a:ext cx="5046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Oswald Medium"/>
                <a:ea typeface="Oswald Medium"/>
                <a:cs typeface="Oswald Medium"/>
                <a:sym typeface="Oswald Medium"/>
              </a:rPr>
              <a:t>0%</a:t>
            </a:r>
            <a:endParaRPr b="0" i="0" sz="1100" u="none" cap="none" strike="noStrike">
              <a:solidFill>
                <a:srgbClr val="000000"/>
              </a:solidFill>
              <a:latin typeface="Oswald Medium"/>
              <a:ea typeface="Oswald Medium"/>
              <a:cs typeface="Oswald Medium"/>
              <a:sym typeface="Oswald Medium"/>
            </a:endParaRPr>
          </a:p>
        </p:txBody>
      </p:sp>
      <p:sp>
        <p:nvSpPr>
          <p:cNvPr id="940" name="Google Shape;940;p8"/>
          <p:cNvSpPr/>
          <p:nvPr/>
        </p:nvSpPr>
        <p:spPr>
          <a:xfrm>
            <a:off x="777883" y="3934813"/>
            <a:ext cx="5046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Oswald Medium"/>
                <a:ea typeface="Oswald Medium"/>
                <a:cs typeface="Oswald Medium"/>
                <a:sym typeface="Oswald Medium"/>
              </a:rPr>
              <a:t>5%</a:t>
            </a:r>
            <a:endParaRPr b="0" i="0" sz="1100" u="none" cap="none" strike="noStrike">
              <a:solidFill>
                <a:srgbClr val="000000"/>
              </a:solidFill>
              <a:latin typeface="Oswald Medium"/>
              <a:ea typeface="Oswald Medium"/>
              <a:cs typeface="Oswald Medium"/>
              <a:sym typeface="Oswald Medium"/>
            </a:endParaRPr>
          </a:p>
        </p:txBody>
      </p:sp>
      <p:sp>
        <p:nvSpPr>
          <p:cNvPr id="941" name="Google Shape;941;p8"/>
          <p:cNvSpPr/>
          <p:nvPr/>
        </p:nvSpPr>
        <p:spPr>
          <a:xfrm>
            <a:off x="777883" y="3595365"/>
            <a:ext cx="5046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Oswald Medium"/>
                <a:ea typeface="Oswald Medium"/>
                <a:cs typeface="Oswald Medium"/>
                <a:sym typeface="Oswald Medium"/>
              </a:rPr>
              <a:t>10%</a:t>
            </a:r>
            <a:endParaRPr b="0" i="0" sz="1100" u="none" cap="none" strike="noStrike">
              <a:solidFill>
                <a:srgbClr val="000000"/>
              </a:solidFill>
              <a:latin typeface="Oswald Medium"/>
              <a:ea typeface="Oswald Medium"/>
              <a:cs typeface="Oswald Medium"/>
              <a:sym typeface="Oswald Medium"/>
            </a:endParaRPr>
          </a:p>
        </p:txBody>
      </p:sp>
      <p:sp>
        <p:nvSpPr>
          <p:cNvPr id="942" name="Google Shape;942;p8"/>
          <p:cNvSpPr/>
          <p:nvPr/>
        </p:nvSpPr>
        <p:spPr>
          <a:xfrm>
            <a:off x="777883" y="3255917"/>
            <a:ext cx="5046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Oswald Medium"/>
                <a:ea typeface="Oswald Medium"/>
                <a:cs typeface="Oswald Medium"/>
                <a:sym typeface="Oswald Medium"/>
              </a:rPr>
              <a:t>15%</a:t>
            </a:r>
            <a:endParaRPr b="0" i="0" sz="1100" u="none" cap="none" strike="noStrike">
              <a:solidFill>
                <a:srgbClr val="000000"/>
              </a:solidFill>
              <a:latin typeface="Oswald Medium"/>
              <a:ea typeface="Oswald Medium"/>
              <a:cs typeface="Oswald Medium"/>
              <a:sym typeface="Oswald Medium"/>
            </a:endParaRPr>
          </a:p>
        </p:txBody>
      </p:sp>
      <p:sp>
        <p:nvSpPr>
          <p:cNvPr id="943" name="Google Shape;943;p8"/>
          <p:cNvSpPr/>
          <p:nvPr/>
        </p:nvSpPr>
        <p:spPr>
          <a:xfrm>
            <a:off x="777883" y="2916470"/>
            <a:ext cx="5046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Oswald Medium"/>
                <a:ea typeface="Oswald Medium"/>
                <a:cs typeface="Oswald Medium"/>
                <a:sym typeface="Oswald Medium"/>
              </a:rPr>
              <a:t>20%</a:t>
            </a:r>
            <a:endParaRPr b="0" i="0" sz="1100" u="none" cap="none" strike="noStrike">
              <a:solidFill>
                <a:srgbClr val="000000"/>
              </a:solidFill>
              <a:latin typeface="Oswald Medium"/>
              <a:ea typeface="Oswald Medium"/>
              <a:cs typeface="Oswald Medium"/>
              <a:sym typeface="Oswald Medium"/>
            </a:endParaRPr>
          </a:p>
        </p:txBody>
      </p:sp>
      <p:sp>
        <p:nvSpPr>
          <p:cNvPr id="944" name="Google Shape;944;p8"/>
          <p:cNvSpPr/>
          <p:nvPr/>
        </p:nvSpPr>
        <p:spPr>
          <a:xfrm>
            <a:off x="777883" y="2578404"/>
            <a:ext cx="5046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Oswald Medium"/>
                <a:ea typeface="Oswald Medium"/>
                <a:cs typeface="Oswald Medium"/>
                <a:sym typeface="Oswald Medium"/>
              </a:rPr>
              <a:t>25%</a:t>
            </a:r>
            <a:endParaRPr b="0" i="0" sz="1100" u="none" cap="none" strike="noStrike">
              <a:solidFill>
                <a:srgbClr val="000000"/>
              </a:solidFill>
              <a:latin typeface="Oswald Medium"/>
              <a:ea typeface="Oswald Medium"/>
              <a:cs typeface="Oswald Medium"/>
              <a:sym typeface="Oswald Medium"/>
            </a:endParaRPr>
          </a:p>
        </p:txBody>
      </p:sp>
      <p:sp>
        <p:nvSpPr>
          <p:cNvPr id="945" name="Google Shape;945;p8"/>
          <p:cNvSpPr/>
          <p:nvPr/>
        </p:nvSpPr>
        <p:spPr>
          <a:xfrm>
            <a:off x="777883" y="2238946"/>
            <a:ext cx="5046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Oswald Medium"/>
                <a:ea typeface="Oswald Medium"/>
                <a:cs typeface="Oswald Medium"/>
                <a:sym typeface="Oswald Medium"/>
              </a:rPr>
              <a:t>30%</a:t>
            </a:r>
            <a:endParaRPr b="0" i="0" sz="1100" u="none" cap="none" strike="noStrike">
              <a:solidFill>
                <a:srgbClr val="000000"/>
              </a:solidFill>
              <a:latin typeface="Oswald Medium"/>
              <a:ea typeface="Oswald Medium"/>
              <a:cs typeface="Oswald Medium"/>
              <a:sym typeface="Oswald Medium"/>
            </a:endParaRPr>
          </a:p>
        </p:txBody>
      </p:sp>
      <p:sp>
        <p:nvSpPr>
          <p:cNvPr id="946" name="Google Shape;946;p8"/>
          <p:cNvSpPr/>
          <p:nvPr/>
        </p:nvSpPr>
        <p:spPr>
          <a:xfrm>
            <a:off x="777883" y="1900195"/>
            <a:ext cx="504600" cy="149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Oswald Medium"/>
                <a:ea typeface="Oswald Medium"/>
                <a:cs typeface="Oswald Medium"/>
                <a:sym typeface="Oswald Medium"/>
              </a:rPr>
              <a:t>35%</a:t>
            </a:r>
            <a:endParaRPr b="0" i="0" sz="1100" u="none" cap="none" strike="noStrike">
              <a:solidFill>
                <a:srgbClr val="000000"/>
              </a:solidFill>
              <a:latin typeface="Oswald Medium"/>
              <a:ea typeface="Oswald Medium"/>
              <a:cs typeface="Oswald Medium"/>
              <a:sym typeface="Oswald Medium"/>
            </a:endParaRPr>
          </a:p>
        </p:txBody>
      </p:sp>
      <p:cxnSp>
        <p:nvCxnSpPr>
          <p:cNvPr id="947" name="Google Shape;947;p8"/>
          <p:cNvCxnSpPr/>
          <p:nvPr/>
        </p:nvCxnSpPr>
        <p:spPr>
          <a:xfrm>
            <a:off x="1219465" y="1941037"/>
            <a:ext cx="7306800" cy="0"/>
          </a:xfrm>
          <a:prstGeom prst="straightConnector1">
            <a:avLst/>
          </a:prstGeom>
          <a:noFill/>
          <a:ln cap="flat" cmpd="sng" w="9525">
            <a:solidFill>
              <a:schemeClr val="accent5"/>
            </a:solidFill>
            <a:prstDash val="solid"/>
            <a:round/>
            <a:headEnd len="sm" w="sm" type="none"/>
            <a:tailEnd len="sm" w="sm" type="none"/>
          </a:ln>
        </p:spPr>
      </p:cxnSp>
      <p:sp>
        <p:nvSpPr>
          <p:cNvPr id="948" name="Google Shape;948;p8"/>
          <p:cNvSpPr/>
          <p:nvPr/>
        </p:nvSpPr>
        <p:spPr>
          <a:xfrm>
            <a:off x="1362044" y="2855294"/>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19%</a:t>
            </a:r>
            <a:endParaRPr b="1" i="0" sz="1100" u="none" cap="none" strike="noStrike">
              <a:solidFill>
                <a:srgbClr val="000000"/>
              </a:solidFill>
              <a:latin typeface="Oswald"/>
              <a:ea typeface="Oswald"/>
              <a:cs typeface="Oswald"/>
              <a:sym typeface="Oswald"/>
            </a:endParaRPr>
          </a:p>
        </p:txBody>
      </p:sp>
      <p:sp>
        <p:nvSpPr>
          <p:cNvPr id="949" name="Google Shape;949;p8"/>
          <p:cNvSpPr/>
          <p:nvPr/>
        </p:nvSpPr>
        <p:spPr>
          <a:xfrm>
            <a:off x="1947571" y="3145061"/>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15%</a:t>
            </a:r>
            <a:endParaRPr b="1" i="0" sz="1100" u="none" cap="none" strike="noStrike">
              <a:solidFill>
                <a:srgbClr val="000000"/>
              </a:solidFill>
              <a:latin typeface="Oswald"/>
              <a:ea typeface="Oswald"/>
              <a:cs typeface="Oswald"/>
              <a:sym typeface="Oswald"/>
            </a:endParaRPr>
          </a:p>
        </p:txBody>
      </p:sp>
      <p:sp>
        <p:nvSpPr>
          <p:cNvPr id="950" name="Google Shape;950;p8"/>
          <p:cNvSpPr/>
          <p:nvPr/>
        </p:nvSpPr>
        <p:spPr>
          <a:xfrm>
            <a:off x="2468310" y="3294234"/>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13%</a:t>
            </a:r>
            <a:endParaRPr b="1" i="0" sz="1100" u="none" cap="none" strike="noStrike">
              <a:solidFill>
                <a:srgbClr val="000000"/>
              </a:solidFill>
              <a:latin typeface="Oswald"/>
              <a:ea typeface="Oswald"/>
              <a:cs typeface="Oswald"/>
              <a:sym typeface="Oswald"/>
            </a:endParaRPr>
          </a:p>
        </p:txBody>
      </p:sp>
      <p:sp>
        <p:nvSpPr>
          <p:cNvPr id="951" name="Google Shape;951;p8"/>
          <p:cNvSpPr/>
          <p:nvPr/>
        </p:nvSpPr>
        <p:spPr>
          <a:xfrm>
            <a:off x="3021455" y="3358239"/>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12%</a:t>
            </a:r>
            <a:endParaRPr b="1" i="0" sz="1100" u="none" cap="none" strike="noStrike">
              <a:solidFill>
                <a:srgbClr val="000000"/>
              </a:solidFill>
              <a:latin typeface="Oswald"/>
              <a:ea typeface="Oswald"/>
              <a:cs typeface="Oswald"/>
              <a:sym typeface="Oswald"/>
            </a:endParaRPr>
          </a:p>
        </p:txBody>
      </p:sp>
      <p:sp>
        <p:nvSpPr>
          <p:cNvPr id="952" name="Google Shape;952;p8"/>
          <p:cNvSpPr/>
          <p:nvPr/>
        </p:nvSpPr>
        <p:spPr>
          <a:xfrm>
            <a:off x="3574600" y="3358239"/>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12%</a:t>
            </a:r>
            <a:endParaRPr b="1" i="0" sz="1100" u="none" cap="none" strike="noStrike">
              <a:solidFill>
                <a:srgbClr val="000000"/>
              </a:solidFill>
              <a:latin typeface="Oswald"/>
              <a:ea typeface="Oswald"/>
              <a:cs typeface="Oswald"/>
              <a:sym typeface="Oswald"/>
            </a:endParaRPr>
          </a:p>
        </p:txBody>
      </p:sp>
      <p:sp>
        <p:nvSpPr>
          <p:cNvPr id="953" name="Google Shape;953;p8"/>
          <p:cNvSpPr/>
          <p:nvPr/>
        </p:nvSpPr>
        <p:spPr>
          <a:xfrm>
            <a:off x="4127745" y="3358239"/>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12%</a:t>
            </a:r>
            <a:endParaRPr b="1" i="0" sz="1100" u="none" cap="none" strike="noStrike">
              <a:solidFill>
                <a:srgbClr val="000000"/>
              </a:solidFill>
              <a:latin typeface="Oswald"/>
              <a:ea typeface="Oswald"/>
              <a:cs typeface="Oswald"/>
              <a:sym typeface="Oswald"/>
            </a:endParaRPr>
          </a:p>
        </p:txBody>
      </p:sp>
      <p:sp>
        <p:nvSpPr>
          <p:cNvPr id="954" name="Google Shape;954;p8"/>
          <p:cNvSpPr/>
          <p:nvPr/>
        </p:nvSpPr>
        <p:spPr>
          <a:xfrm>
            <a:off x="4680890" y="3209067"/>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14%</a:t>
            </a:r>
            <a:endParaRPr b="1" i="0" sz="1100" u="none" cap="none" strike="noStrike">
              <a:solidFill>
                <a:srgbClr val="000000"/>
              </a:solidFill>
              <a:latin typeface="Oswald"/>
              <a:ea typeface="Oswald"/>
              <a:cs typeface="Oswald"/>
              <a:sym typeface="Oswald"/>
            </a:endParaRPr>
          </a:p>
        </p:txBody>
      </p:sp>
      <p:sp>
        <p:nvSpPr>
          <p:cNvPr id="955" name="Google Shape;955;p8"/>
          <p:cNvSpPr/>
          <p:nvPr/>
        </p:nvSpPr>
        <p:spPr>
          <a:xfrm>
            <a:off x="5209461" y="3145061"/>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15%</a:t>
            </a:r>
            <a:endParaRPr b="1" i="0" sz="1100" u="none" cap="none" strike="noStrike">
              <a:solidFill>
                <a:srgbClr val="000000"/>
              </a:solidFill>
              <a:latin typeface="Oswald"/>
              <a:ea typeface="Oswald"/>
              <a:cs typeface="Oswald"/>
              <a:sym typeface="Oswald"/>
            </a:endParaRPr>
          </a:p>
        </p:txBody>
      </p:sp>
      <p:sp>
        <p:nvSpPr>
          <p:cNvPr id="956" name="Google Shape;956;p8"/>
          <p:cNvSpPr/>
          <p:nvPr/>
        </p:nvSpPr>
        <p:spPr>
          <a:xfrm>
            <a:off x="5738033" y="2939111"/>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18%</a:t>
            </a:r>
            <a:endParaRPr b="1" i="0" sz="1100" u="none" cap="none" strike="noStrike">
              <a:solidFill>
                <a:srgbClr val="000000"/>
              </a:solidFill>
              <a:latin typeface="Oswald"/>
              <a:ea typeface="Oswald"/>
              <a:cs typeface="Oswald"/>
              <a:sym typeface="Oswald"/>
            </a:endParaRPr>
          </a:p>
        </p:txBody>
      </p:sp>
      <p:sp>
        <p:nvSpPr>
          <p:cNvPr id="957" name="Google Shape;957;p8"/>
          <p:cNvSpPr/>
          <p:nvPr/>
        </p:nvSpPr>
        <p:spPr>
          <a:xfrm>
            <a:off x="6318170" y="2871470"/>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19%</a:t>
            </a:r>
            <a:endParaRPr b="1" i="0" sz="1100" u="none" cap="none" strike="noStrike">
              <a:solidFill>
                <a:srgbClr val="000000"/>
              </a:solidFill>
              <a:latin typeface="Oswald"/>
              <a:ea typeface="Oswald"/>
              <a:cs typeface="Oswald"/>
              <a:sym typeface="Oswald"/>
            </a:endParaRPr>
          </a:p>
        </p:txBody>
      </p:sp>
      <p:sp>
        <p:nvSpPr>
          <p:cNvPr id="958" name="Google Shape;958;p8"/>
          <p:cNvSpPr/>
          <p:nvPr/>
        </p:nvSpPr>
        <p:spPr>
          <a:xfrm>
            <a:off x="6844323" y="2670440"/>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22%</a:t>
            </a:r>
            <a:endParaRPr b="1" i="0" sz="1100" u="none" cap="none" strike="noStrike">
              <a:solidFill>
                <a:srgbClr val="000000"/>
              </a:solidFill>
              <a:latin typeface="Oswald"/>
              <a:ea typeface="Oswald"/>
              <a:cs typeface="Oswald"/>
              <a:sym typeface="Oswald"/>
            </a:endParaRPr>
          </a:p>
        </p:txBody>
      </p:sp>
      <p:sp>
        <p:nvSpPr>
          <p:cNvPr id="959" name="Google Shape;959;p8"/>
          <p:cNvSpPr/>
          <p:nvPr/>
        </p:nvSpPr>
        <p:spPr>
          <a:xfrm>
            <a:off x="7372894" y="2464490"/>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25%</a:t>
            </a:r>
            <a:endParaRPr b="1" i="0" sz="1100" u="none" cap="none" strike="noStrike">
              <a:solidFill>
                <a:srgbClr val="000000"/>
              </a:solidFill>
              <a:latin typeface="Oswald"/>
              <a:ea typeface="Oswald"/>
              <a:cs typeface="Oswald"/>
              <a:sym typeface="Oswald"/>
            </a:endParaRPr>
          </a:p>
        </p:txBody>
      </p:sp>
      <p:sp>
        <p:nvSpPr>
          <p:cNvPr id="960" name="Google Shape;960;p8"/>
          <p:cNvSpPr/>
          <p:nvPr/>
        </p:nvSpPr>
        <p:spPr>
          <a:xfrm>
            <a:off x="7926039" y="1983707"/>
            <a:ext cx="473400" cy="14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Oswald"/>
                <a:ea typeface="Oswald"/>
                <a:cs typeface="Oswald"/>
                <a:sym typeface="Oswald"/>
              </a:rPr>
              <a:t>32%</a:t>
            </a:r>
            <a:endParaRPr b="1" i="0" sz="1100" u="none" cap="none" strike="noStrike">
              <a:solidFill>
                <a:srgbClr val="000000"/>
              </a:solidFill>
              <a:latin typeface="Oswald"/>
              <a:ea typeface="Oswald"/>
              <a:cs typeface="Oswald"/>
              <a:sym typeface="Oswald"/>
            </a:endParaRPr>
          </a:p>
        </p:txBody>
      </p:sp>
      <p:sp>
        <p:nvSpPr>
          <p:cNvPr id="961" name="Google Shape;961;p8"/>
          <p:cNvSpPr/>
          <p:nvPr/>
        </p:nvSpPr>
        <p:spPr>
          <a:xfrm>
            <a:off x="6211675" y="1725650"/>
            <a:ext cx="2370900" cy="2971200"/>
          </a:xfrm>
          <a:prstGeom prst="rect">
            <a:avLst/>
          </a:prstGeom>
          <a:noFill/>
          <a:ln cap="flat" cmpd="sng" w="76200">
            <a:solidFill>
              <a:srgbClr val="339C5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Saira SemiCondensed Light"/>
              <a:ea typeface="Saira SemiCondensed Light"/>
              <a:cs typeface="Saira SemiCondensed Light"/>
              <a:sym typeface="Saira SemiCondensed Light"/>
            </a:endParaRPr>
          </a:p>
        </p:txBody>
      </p:sp>
      <p:sp>
        <p:nvSpPr>
          <p:cNvPr id="962" name="Google Shape;962;p8"/>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t>‹#›</a:t>
            </a:fld>
            <a:endParaRPr/>
          </a:p>
        </p:txBody>
      </p:sp>
      <p:sp>
        <p:nvSpPr>
          <p:cNvPr id="963" name="Google Shape;963;p8"/>
          <p:cNvSpPr/>
          <p:nvPr/>
        </p:nvSpPr>
        <p:spPr>
          <a:xfrm>
            <a:off x="329450" y="1032374"/>
            <a:ext cx="8656200" cy="489300"/>
          </a:xfrm>
          <a:prstGeom prst="snip2DiagRect">
            <a:avLst>
              <a:gd fmla="val 0" name="adj1"/>
              <a:gd fmla="val 16667" name="adj2"/>
            </a:avLst>
          </a:prstGeom>
          <a:gradFill>
            <a:gsLst>
              <a:gs pos="0">
                <a:srgbClr val="95ABD9"/>
              </a:gs>
              <a:gs pos="100000">
                <a:srgbClr val="4465A9"/>
              </a:gs>
            </a:gsLst>
            <a:lin ang="5400700"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0" i="0" lang="en" sz="1900" u="none" cap="none" strike="noStrike">
                <a:solidFill>
                  <a:srgbClr val="FFFFFF"/>
                </a:solidFill>
                <a:latin typeface="Oswald"/>
                <a:ea typeface="Oswald"/>
                <a:cs typeface="Oswald"/>
                <a:sym typeface="Oswald"/>
              </a:rPr>
              <a:t>Student apathy is high, leading to high rates of</a:t>
            </a:r>
            <a:r>
              <a:rPr b="1" i="0" lang="en" sz="1900" u="none" cap="none" strike="noStrike">
                <a:solidFill>
                  <a:srgbClr val="FFFFFF"/>
                </a:solidFill>
                <a:latin typeface="Oswald"/>
                <a:ea typeface="Oswald"/>
                <a:cs typeface="Oswald"/>
                <a:sym typeface="Oswald"/>
              </a:rPr>
              <a:t> chronic absenteeism</a:t>
            </a:r>
            <a:r>
              <a:rPr b="0" i="0" lang="en" sz="1900" u="none" cap="none" strike="noStrike">
                <a:solidFill>
                  <a:srgbClr val="FFFFFF"/>
                </a:solidFill>
                <a:latin typeface="Oswald"/>
                <a:ea typeface="Oswald"/>
                <a:cs typeface="Oswald"/>
                <a:sym typeface="Oswald"/>
              </a:rPr>
              <a:t> in grades 9-12.</a:t>
            </a:r>
            <a:endParaRPr b="0" i="0" sz="1900" u="none" cap="none" strike="noStrike">
              <a:solidFill>
                <a:srgbClr val="FFFFFF"/>
              </a:solidFill>
              <a:latin typeface="Oswald"/>
              <a:ea typeface="Oswald"/>
              <a:cs typeface="Oswald"/>
              <a:sym typeface="Oswald"/>
            </a:endParaRPr>
          </a:p>
        </p:txBody>
      </p:sp>
      <p:sp>
        <p:nvSpPr>
          <p:cNvPr id="964" name="Google Shape;964;p8"/>
          <p:cNvSpPr/>
          <p:nvPr/>
        </p:nvSpPr>
        <p:spPr>
          <a:xfrm>
            <a:off x="2338862" y="1644750"/>
            <a:ext cx="4666500" cy="393600"/>
          </a:xfrm>
          <a:prstGeom prst="roundRect">
            <a:avLst>
              <a:gd fmla="val 16667" name="adj"/>
            </a:avLst>
          </a:prstGeom>
          <a:gradFill>
            <a:gsLst>
              <a:gs pos="0">
                <a:srgbClr val="95ABD9"/>
              </a:gs>
              <a:gs pos="100000">
                <a:srgbClr val="4465A9"/>
              </a:gs>
            </a:gsLst>
            <a:lin ang="5400700"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FFFF"/>
                </a:solidFill>
                <a:latin typeface="Oswald"/>
                <a:ea typeface="Oswald"/>
                <a:cs typeface="Oswald"/>
                <a:sym typeface="Oswald"/>
              </a:rPr>
              <a:t>Chronic Absenteeism by Grade Level (2023-2024)</a:t>
            </a:r>
            <a:endParaRPr b="1" i="0" sz="1400" u="none" cap="none" strike="noStrike">
              <a:solidFill>
                <a:srgbClr val="FFFFFF"/>
              </a:solidFill>
              <a:latin typeface="Oswald"/>
              <a:ea typeface="Oswald"/>
              <a:cs typeface="Oswald"/>
              <a:sym typeface="Oswald"/>
            </a:endParaRPr>
          </a:p>
        </p:txBody>
      </p:sp>
      <p:sp>
        <p:nvSpPr>
          <p:cNvPr id="965" name="Google Shape;965;p8"/>
          <p:cNvSpPr/>
          <p:nvPr/>
        </p:nvSpPr>
        <p:spPr>
          <a:xfrm>
            <a:off x="216875" y="233250"/>
            <a:ext cx="70593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1" lang="en" sz="2800" u="none" cap="none" strike="noStrike">
                <a:solidFill>
                  <a:schemeClr val="lt1"/>
                </a:solidFill>
                <a:latin typeface="Bebas Neue"/>
                <a:ea typeface="Bebas Neue"/>
                <a:cs typeface="Bebas Neue"/>
                <a:sym typeface="Bebas Neue"/>
              </a:rPr>
              <a:t>WHY</a:t>
            </a:r>
            <a:r>
              <a:rPr b="0" i="0" lang="en" sz="2800" u="none" cap="none" strike="noStrike">
                <a:solidFill>
                  <a:schemeClr val="lt1"/>
                </a:solidFill>
                <a:latin typeface="Bebas Neue"/>
                <a:ea typeface="Bebas Neue"/>
                <a:cs typeface="Bebas Neue"/>
                <a:sym typeface="Bebas Neue"/>
              </a:rPr>
              <a:t>  DO WE NEED TO</a:t>
            </a:r>
            <a:r>
              <a:rPr b="0" i="0" lang="en" sz="2800" u="none" cap="none" strike="noStrike">
                <a:solidFill>
                  <a:schemeClr val="accent1"/>
                </a:solidFill>
                <a:latin typeface="Bebas Neue"/>
                <a:ea typeface="Bebas Neue"/>
                <a:cs typeface="Bebas Neue"/>
                <a:sym typeface="Bebas Neue"/>
              </a:rPr>
              <a:t> </a:t>
            </a:r>
            <a:r>
              <a:rPr b="0" i="0" lang="en" sz="2800" u="none" cap="none" strike="noStrike">
                <a:solidFill>
                  <a:srgbClr val="FEEFA8"/>
                </a:solidFill>
                <a:latin typeface="Bebas Neue"/>
                <a:ea typeface="Bebas Neue"/>
                <a:cs typeface="Bebas Neue"/>
                <a:sym typeface="Bebas Neue"/>
              </a:rPr>
              <a:t>RETHINK HIGH SCHOOL?</a:t>
            </a:r>
            <a:r>
              <a:rPr b="0" i="0" lang="en" sz="2100" u="none" cap="none" strike="noStrike">
                <a:solidFill>
                  <a:schemeClr val="lt1"/>
                </a:solidFill>
                <a:latin typeface="Bebas Neue"/>
                <a:ea typeface="Bebas Neue"/>
                <a:cs typeface="Bebas Neue"/>
                <a:sym typeface="Bebas Neue"/>
              </a:rPr>
              <a:t> </a:t>
            </a:r>
            <a:r>
              <a:rPr b="0" i="0" lang="en" sz="1900" u="none" cap="none" strike="noStrike">
                <a:solidFill>
                  <a:schemeClr val="lt1"/>
                </a:solidFill>
                <a:latin typeface="Bebas Neue"/>
                <a:ea typeface="Bebas Neue"/>
                <a:cs typeface="Bebas Neue"/>
                <a:sym typeface="Bebas Neue"/>
              </a:rPr>
              <a:t>continued</a:t>
            </a:r>
            <a:endParaRPr b="0" i="0" sz="1900" u="none" cap="none" strike="noStrike">
              <a:solidFill>
                <a:schemeClr val="lt1"/>
              </a:solidFill>
              <a:latin typeface="Bebas Neue"/>
              <a:ea typeface="Bebas Neue"/>
              <a:cs typeface="Bebas Neue"/>
              <a:sym typeface="Bebas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9" name="Shape 969"/>
        <p:cNvGrpSpPr/>
        <p:nvPr/>
      </p:nvGrpSpPr>
      <p:grpSpPr>
        <a:xfrm>
          <a:off x="0" y="0"/>
          <a:ext cx="0" cy="0"/>
          <a:chOff x="0" y="0"/>
          <a:chExt cx="0" cy="0"/>
        </a:xfrm>
      </p:grpSpPr>
      <p:sp>
        <p:nvSpPr>
          <p:cNvPr id="970" name="Google Shape;970;p9"/>
          <p:cNvSpPr/>
          <p:nvPr/>
        </p:nvSpPr>
        <p:spPr>
          <a:xfrm>
            <a:off x="226850" y="1082575"/>
            <a:ext cx="4608000" cy="1489200"/>
          </a:xfrm>
          <a:prstGeom prst="roundRect">
            <a:avLst>
              <a:gd fmla="val 16667" name="adj"/>
            </a:avLst>
          </a:prstGeom>
          <a:gradFill>
            <a:gsLst>
              <a:gs pos="0">
                <a:srgbClr val="67B185"/>
              </a:gs>
              <a:gs pos="100000">
                <a:srgbClr val="146B37"/>
              </a:gs>
            </a:gsLst>
            <a:lin ang="5400700" scaled="0"/>
          </a:gradFill>
          <a:ln cap="flat" cmpd="sng" w="19050">
            <a:solidFill>
              <a:srgbClr val="339C5E"/>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rgbClr val="F3F3F3"/>
                </a:solidFill>
                <a:latin typeface="Oswald"/>
                <a:ea typeface="Oswald"/>
                <a:cs typeface="Oswald"/>
                <a:sym typeface="Oswald"/>
              </a:rPr>
              <a:t>OUR SHARED GOAL:</a:t>
            </a:r>
            <a:r>
              <a:rPr b="0" i="0" lang="en" sz="1900" u="none" cap="none" strike="noStrike">
                <a:solidFill>
                  <a:srgbClr val="F3F3F3"/>
                </a:solidFill>
                <a:latin typeface="Oswald"/>
                <a:ea typeface="Oswald"/>
                <a:cs typeface="Oswald"/>
                <a:sym typeface="Oswald"/>
              </a:rPr>
              <a:t> </a:t>
            </a:r>
            <a:r>
              <a:rPr b="0" i="0" lang="en" sz="1700" u="none" cap="none" strike="noStrike">
                <a:solidFill>
                  <a:srgbClr val="F3F3F3"/>
                </a:solidFill>
                <a:latin typeface="Oswald"/>
                <a:ea typeface="Oswald"/>
                <a:cs typeface="Oswald"/>
                <a:sym typeface="Oswald"/>
              </a:rPr>
              <a:t>The high school experience prepares every student for success, helping them to maximize their educational attainment, regardless of their unique goals and aspirations for the future. </a:t>
            </a:r>
            <a:endParaRPr b="0" i="0" sz="1700" u="none" cap="none" strike="noStrike">
              <a:solidFill>
                <a:srgbClr val="F3F3F3"/>
              </a:solidFill>
              <a:latin typeface="Oswald"/>
              <a:ea typeface="Oswald"/>
              <a:cs typeface="Oswald"/>
              <a:sym typeface="Oswald"/>
            </a:endParaRPr>
          </a:p>
        </p:txBody>
      </p:sp>
      <p:sp>
        <p:nvSpPr>
          <p:cNvPr id="971" name="Google Shape;971;p9"/>
          <p:cNvSpPr/>
          <p:nvPr/>
        </p:nvSpPr>
        <p:spPr>
          <a:xfrm>
            <a:off x="574375" y="2744050"/>
            <a:ext cx="3963900" cy="459000"/>
          </a:xfrm>
          <a:prstGeom prst="homePlate">
            <a:avLst>
              <a:gd fmla="val 50000" name="adj"/>
            </a:avLst>
          </a:prstGeom>
          <a:gradFill>
            <a:gsLst>
              <a:gs pos="0">
                <a:schemeClr val="lt1"/>
              </a:gs>
              <a:gs pos="100000">
                <a:srgbClr val="C2C9EB"/>
              </a:gs>
            </a:gsLst>
            <a:lin ang="10801400" scaled="0"/>
          </a:gradFill>
          <a:ln cap="flat" cmpd="sng" w="9525">
            <a:solidFill>
              <a:srgbClr val="DDE1F4"/>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800"/>
              <a:buFont typeface="Arial"/>
              <a:buNone/>
            </a:pPr>
            <a:r>
              <a:rPr b="1" i="0" lang="en" sz="1800" u="none" cap="none" strike="noStrike">
                <a:solidFill>
                  <a:schemeClr val="dk2"/>
                </a:solidFill>
                <a:latin typeface="Oswald"/>
                <a:ea typeface="Oswald"/>
                <a:cs typeface="Oswald"/>
                <a:sym typeface="Oswald"/>
              </a:rPr>
              <a:t>Enrollment</a:t>
            </a:r>
            <a:endParaRPr b="1" i="0" sz="500" u="none" cap="none" strike="noStrike">
              <a:solidFill>
                <a:schemeClr val="dk2"/>
              </a:solidFill>
              <a:latin typeface="Oswald"/>
              <a:ea typeface="Oswald"/>
              <a:cs typeface="Oswald"/>
              <a:sym typeface="Oswald"/>
            </a:endParaRPr>
          </a:p>
        </p:txBody>
      </p:sp>
      <p:sp>
        <p:nvSpPr>
          <p:cNvPr id="972" name="Google Shape;972;p9"/>
          <p:cNvSpPr/>
          <p:nvPr/>
        </p:nvSpPr>
        <p:spPr>
          <a:xfrm>
            <a:off x="595175" y="3397538"/>
            <a:ext cx="3963900" cy="459000"/>
          </a:xfrm>
          <a:prstGeom prst="homePlate">
            <a:avLst>
              <a:gd fmla="val 50000" name="adj"/>
            </a:avLst>
          </a:prstGeom>
          <a:gradFill>
            <a:gsLst>
              <a:gs pos="0">
                <a:schemeClr val="lt1"/>
              </a:gs>
              <a:gs pos="100000">
                <a:srgbClr val="C2C9EB"/>
              </a:gs>
            </a:gsLst>
            <a:lin ang="10801400" scaled="0"/>
          </a:gradFill>
          <a:ln cap="flat" cmpd="sng" w="9525">
            <a:solidFill>
              <a:srgbClr val="DDE1F4"/>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800"/>
              <a:buFont typeface="Arial"/>
              <a:buNone/>
            </a:pPr>
            <a:r>
              <a:rPr b="1" i="0" lang="en" sz="1800" u="none" cap="none" strike="noStrike">
                <a:solidFill>
                  <a:schemeClr val="dk2"/>
                </a:solidFill>
                <a:latin typeface="Oswald"/>
                <a:ea typeface="Oswald"/>
                <a:cs typeface="Oswald"/>
                <a:sym typeface="Oswald"/>
              </a:rPr>
              <a:t>Employment</a:t>
            </a:r>
            <a:endParaRPr b="1" i="0" sz="500" u="none" cap="none" strike="noStrike">
              <a:solidFill>
                <a:schemeClr val="dk2"/>
              </a:solidFill>
              <a:latin typeface="Oswald"/>
              <a:ea typeface="Oswald"/>
              <a:cs typeface="Oswald"/>
              <a:sym typeface="Oswald"/>
            </a:endParaRPr>
          </a:p>
        </p:txBody>
      </p:sp>
      <p:sp>
        <p:nvSpPr>
          <p:cNvPr id="973" name="Google Shape;973;p9"/>
          <p:cNvSpPr/>
          <p:nvPr/>
        </p:nvSpPr>
        <p:spPr>
          <a:xfrm>
            <a:off x="574375" y="4060200"/>
            <a:ext cx="3963900" cy="459000"/>
          </a:xfrm>
          <a:prstGeom prst="homePlate">
            <a:avLst>
              <a:gd fmla="val 50000" name="adj"/>
            </a:avLst>
          </a:prstGeom>
          <a:gradFill>
            <a:gsLst>
              <a:gs pos="0">
                <a:schemeClr val="lt1"/>
              </a:gs>
              <a:gs pos="100000">
                <a:srgbClr val="C2C9EB"/>
              </a:gs>
            </a:gsLst>
            <a:lin ang="10801400" scaled="0"/>
          </a:gradFill>
          <a:ln cap="flat" cmpd="sng" w="9525">
            <a:solidFill>
              <a:srgbClr val="DDE1F4"/>
            </a:solidFill>
            <a:prstDash val="solid"/>
            <a:round/>
            <a:headEnd len="sm" w="sm" type="none"/>
            <a:tailEnd len="sm" w="sm" type="none"/>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800"/>
              <a:buFont typeface="Arial"/>
              <a:buNone/>
            </a:pPr>
            <a:r>
              <a:rPr b="1" i="0" lang="en" sz="1800" u="none" cap="none" strike="noStrike">
                <a:solidFill>
                  <a:schemeClr val="dk2"/>
                </a:solidFill>
                <a:latin typeface="Oswald"/>
                <a:ea typeface="Oswald"/>
                <a:cs typeface="Oswald"/>
                <a:sym typeface="Oswald"/>
              </a:rPr>
              <a:t>Enlistment &amp; Service</a:t>
            </a:r>
            <a:endParaRPr b="1" i="0" sz="500" u="none" cap="none" strike="noStrike">
              <a:solidFill>
                <a:schemeClr val="dk2"/>
              </a:solidFill>
              <a:latin typeface="Oswald"/>
              <a:ea typeface="Oswald"/>
              <a:cs typeface="Oswald"/>
              <a:sym typeface="Oswald"/>
            </a:endParaRPr>
          </a:p>
        </p:txBody>
      </p:sp>
      <p:pic>
        <p:nvPicPr>
          <p:cNvPr id="974" name="Google Shape;974;p9"/>
          <p:cNvPicPr preferRelativeResize="0"/>
          <p:nvPr/>
        </p:nvPicPr>
        <p:blipFill rotWithShape="1">
          <a:blip r:embed="rId4">
            <a:alphaModFix/>
          </a:blip>
          <a:srcRect b="0" l="0" r="40379" t="0"/>
          <a:stretch/>
        </p:blipFill>
        <p:spPr>
          <a:xfrm>
            <a:off x="226850" y="2678301"/>
            <a:ext cx="645192" cy="608750"/>
          </a:xfrm>
          <a:prstGeom prst="rect">
            <a:avLst/>
          </a:prstGeom>
          <a:noFill/>
          <a:ln>
            <a:noFill/>
          </a:ln>
          <a:effectLst>
            <a:outerShdw blurRad="57150" rotWithShape="0" algn="bl" dir="5400000" dist="19050">
              <a:srgbClr val="000000">
                <a:alpha val="49803"/>
              </a:srgbClr>
            </a:outerShdw>
          </a:effectLst>
        </p:spPr>
      </p:pic>
      <p:pic>
        <p:nvPicPr>
          <p:cNvPr id="975" name="Google Shape;975;p9"/>
          <p:cNvPicPr preferRelativeResize="0"/>
          <p:nvPr/>
        </p:nvPicPr>
        <p:blipFill rotWithShape="1">
          <a:blip r:embed="rId4">
            <a:alphaModFix/>
          </a:blip>
          <a:srcRect b="0" l="0" r="40379" t="0"/>
          <a:stretch/>
        </p:blipFill>
        <p:spPr>
          <a:xfrm>
            <a:off x="226850" y="3327238"/>
            <a:ext cx="645192" cy="608750"/>
          </a:xfrm>
          <a:prstGeom prst="rect">
            <a:avLst/>
          </a:prstGeom>
          <a:noFill/>
          <a:ln>
            <a:noFill/>
          </a:ln>
          <a:effectLst>
            <a:outerShdw blurRad="57150" rotWithShape="0" algn="bl" dir="5400000" dist="19050">
              <a:srgbClr val="000000">
                <a:alpha val="49803"/>
              </a:srgbClr>
            </a:outerShdw>
          </a:effectLst>
        </p:spPr>
      </p:pic>
      <p:pic>
        <p:nvPicPr>
          <p:cNvPr id="976" name="Google Shape;976;p9"/>
          <p:cNvPicPr preferRelativeResize="0"/>
          <p:nvPr/>
        </p:nvPicPr>
        <p:blipFill rotWithShape="1">
          <a:blip r:embed="rId4">
            <a:alphaModFix/>
          </a:blip>
          <a:srcRect b="0" l="0" r="40379" t="0"/>
          <a:stretch/>
        </p:blipFill>
        <p:spPr>
          <a:xfrm>
            <a:off x="226850" y="3976201"/>
            <a:ext cx="645192" cy="608750"/>
          </a:xfrm>
          <a:prstGeom prst="rect">
            <a:avLst/>
          </a:prstGeom>
          <a:noFill/>
          <a:ln>
            <a:noFill/>
          </a:ln>
          <a:effectLst>
            <a:outerShdw blurRad="57150" rotWithShape="0" algn="bl" dir="5400000" dist="19050">
              <a:srgbClr val="000000">
                <a:alpha val="49803"/>
              </a:srgbClr>
            </a:outerShdw>
          </a:effectLst>
        </p:spPr>
      </p:pic>
      <p:sp>
        <p:nvSpPr>
          <p:cNvPr id="977" name="Google Shape;977;p9"/>
          <p:cNvSpPr txBox="1"/>
          <p:nvPr>
            <p:ph idx="12" type="sldNum"/>
          </p:nvPr>
        </p:nvSpPr>
        <p:spPr>
          <a:xfrm>
            <a:off x="8556784" y="4749851"/>
            <a:ext cx="548700" cy="3936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SzPts val="1300"/>
              <a:buNone/>
            </a:pPr>
            <a:fld id="{00000000-1234-1234-1234-123412341234}" type="slidenum">
              <a:rPr lang="en">
                <a:solidFill>
                  <a:schemeClr val="lt1"/>
                </a:solidFill>
              </a:rPr>
              <a:t>‹#›</a:t>
            </a:fld>
            <a:endParaRPr>
              <a:solidFill>
                <a:schemeClr val="lt1"/>
              </a:solidFill>
            </a:endParaRPr>
          </a:p>
        </p:txBody>
      </p:sp>
      <p:sp>
        <p:nvSpPr>
          <p:cNvPr id="978" name="Google Shape;978;p9"/>
          <p:cNvSpPr/>
          <p:nvPr/>
        </p:nvSpPr>
        <p:spPr>
          <a:xfrm>
            <a:off x="216875" y="233250"/>
            <a:ext cx="7059300" cy="660900"/>
          </a:xfrm>
          <a:prstGeom prst="roundRect">
            <a:avLst>
              <a:gd fmla="val 16667" name="adj"/>
            </a:avLst>
          </a:prstGeom>
          <a:gradFill>
            <a:gsLst>
              <a:gs pos="0">
                <a:srgbClr val="424E88"/>
              </a:gs>
              <a:gs pos="100000">
                <a:srgbClr val="1A1D2D"/>
              </a:gs>
            </a:gsLst>
            <a:lin ang="5400012" scaled="0"/>
          </a:gradFill>
          <a:ln>
            <a:noFill/>
          </a:ln>
          <a:effectLst>
            <a:outerShdw blurRad="57150" rotWithShape="0" algn="bl" dir="5400000" dist="19050">
              <a:srgbClr val="000000">
                <a:alpha val="49803"/>
              </a:srgbClr>
            </a:outerShdw>
          </a:effectLst>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800"/>
              <a:buFont typeface="Arial"/>
              <a:buNone/>
            </a:pPr>
            <a:r>
              <a:rPr b="0" i="0" lang="en" sz="2800" u="none" cap="none" strike="noStrike">
                <a:solidFill>
                  <a:schemeClr val="lt1"/>
                </a:solidFill>
                <a:latin typeface="Bebas Neue"/>
                <a:ea typeface="Bebas Neue"/>
                <a:cs typeface="Bebas Neue"/>
                <a:sym typeface="Bebas Neue"/>
              </a:rPr>
              <a:t>THE HIGH SCHOOL EXPERIENCE OF THE</a:t>
            </a:r>
            <a:r>
              <a:rPr b="0" i="0" lang="en" sz="2800" u="none" cap="none" strike="noStrike">
                <a:solidFill>
                  <a:schemeClr val="accent1"/>
                </a:solidFill>
                <a:latin typeface="Bebas Neue"/>
                <a:ea typeface="Bebas Neue"/>
                <a:cs typeface="Bebas Neue"/>
                <a:sym typeface="Bebas Neue"/>
              </a:rPr>
              <a:t> </a:t>
            </a:r>
            <a:r>
              <a:rPr b="0" i="1" lang="en" sz="2800" u="none" cap="none" strike="noStrike">
                <a:solidFill>
                  <a:srgbClr val="FEEFA8"/>
                </a:solidFill>
                <a:latin typeface="Bebas Neue"/>
                <a:ea typeface="Bebas Neue"/>
                <a:cs typeface="Bebas Neue"/>
                <a:sym typeface="Bebas Neue"/>
              </a:rPr>
              <a:t>FUTURE</a:t>
            </a:r>
            <a:endParaRPr b="0" i="1" sz="2800" u="none" cap="none" strike="noStrike">
              <a:solidFill>
                <a:schemeClr val="lt1"/>
              </a:solidFill>
              <a:latin typeface="Bebas Neue"/>
              <a:ea typeface="Bebas Neue"/>
              <a:cs typeface="Bebas Neue"/>
              <a:sym typeface="Bebas Neue"/>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egan template">
  <a:themeElements>
    <a:clrScheme name="Custom 347">
      <a:dk1>
        <a:srgbClr val="151E49"/>
      </a:dk1>
      <a:lt1>
        <a:srgbClr val="FFFFFF"/>
      </a:lt1>
      <a:dk2>
        <a:srgbClr val="2C345B"/>
      </a:dk2>
      <a:lt2>
        <a:srgbClr val="E7E8EC"/>
      </a:lt2>
      <a:accent1>
        <a:srgbClr val="FECF00"/>
      </a:accent1>
      <a:accent2>
        <a:srgbClr val="FEE77F"/>
      </a:accent2>
      <a:accent3>
        <a:srgbClr val="FEE266"/>
      </a:accent3>
      <a:accent4>
        <a:srgbClr val="151E49"/>
      </a:accent4>
      <a:accent5>
        <a:srgbClr val="D0D2DA"/>
      </a:accent5>
      <a:accent6>
        <a:srgbClr val="FECF00"/>
      </a:accent6>
      <a:hlink>
        <a:srgbClr val="151E49"/>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25C0C905379B4588DAE07F366811C3" ma:contentTypeVersion="17" ma:contentTypeDescription="Create a new document." ma:contentTypeScope="" ma:versionID="bc817ed163ecb2ac1ab7af0ded544034">
  <xsd:schema xmlns:xsd="http://www.w3.org/2001/XMLSchema" xmlns:xs="http://www.w3.org/2001/XMLSchema" xmlns:p="http://schemas.microsoft.com/office/2006/metadata/properties" xmlns:ns2="cc2b153c-4ba1-4896-805a-f2d93f12c801" xmlns:ns3="a566ba71-bb87-4238-abdd-d6b1513fd4a7" targetNamespace="http://schemas.microsoft.com/office/2006/metadata/properties" ma:root="true" ma:fieldsID="9f8dcb349306aa5934bac3d24c4f69b4" ns2:_="" ns3:_="">
    <xsd:import namespace="cc2b153c-4ba1-4896-805a-f2d93f12c801"/>
    <xsd:import namespace="a566ba71-bb87-4238-abdd-d6b1513fd4a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OCR"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2b153c-4ba1-4896-805a-f2d93f12c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a80b76f-01be-42c5-bab9-635dc36c6e1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66ba71-bb87-4238-abdd-d6b1513fd4a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5ec025-b9d8-4f7e-83ba-0dba01410707}" ma:internalName="TaxCatchAll" ma:showField="CatchAllData" ma:web="a566ba71-bb87-4238-abdd-d6b1513fd4a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2b153c-4ba1-4896-805a-f2d93f12c801">
      <Terms xmlns="http://schemas.microsoft.com/office/infopath/2007/PartnerControls"/>
    </lcf76f155ced4ddcb4097134ff3c332f>
    <TaxCatchAll xmlns="a566ba71-bb87-4238-abdd-d6b1513fd4a7" xsi:nil="true"/>
  </documentManagement>
</p:properties>
</file>

<file path=customXml/itemProps1.xml><?xml version="1.0" encoding="utf-8"?>
<ds:datastoreItem xmlns:ds="http://schemas.openxmlformats.org/officeDocument/2006/customXml" ds:itemID="{D04F7ABA-096B-4484-9CB4-2CB3BD7A5A43}"/>
</file>

<file path=customXml/itemProps2.xml><?xml version="1.0" encoding="utf-8"?>
<ds:datastoreItem xmlns:ds="http://schemas.openxmlformats.org/officeDocument/2006/customXml" ds:itemID="{DB8DEE9D-D5BC-4F40-B4A3-FDDA7EF0BF6E}"/>
</file>

<file path=customXml/itemProps3.xml><?xml version="1.0" encoding="utf-8"?>
<ds:datastoreItem xmlns:ds="http://schemas.openxmlformats.org/officeDocument/2006/customXml" ds:itemID="{2ADC04DB-6A9C-4EBD-8EBD-80B389DCE0B1}"/>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0x010100F325C0C905379B4588DAE07F366811C3</vt:lpwstr>
  </property>
</Properties>
</file>