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5" r:id="rId6"/>
  </p:sldMasterIdLst>
  <p:notesMasterIdLst>
    <p:notesMasterId r:id="rId20"/>
  </p:notesMasterIdLst>
  <p:sldIdLst>
    <p:sldId id="259" r:id="rId7"/>
    <p:sldId id="258" r:id="rId8"/>
    <p:sldId id="256" r:id="rId9"/>
    <p:sldId id="391" r:id="rId10"/>
    <p:sldId id="392" r:id="rId11"/>
    <p:sldId id="309" r:id="rId12"/>
    <p:sldId id="390" r:id="rId13"/>
    <p:sldId id="295" r:id="rId14"/>
    <p:sldId id="388" r:id="rId15"/>
    <p:sldId id="260" r:id="rId16"/>
    <p:sldId id="395" r:id="rId17"/>
    <p:sldId id="393" r:id="rId18"/>
    <p:sldId id="3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51498-DBF3-4EA3-9265-6C18756451EA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BDF502-44DF-492D-89AD-C0D293E505F1}">
      <dgm:prSet phldrT="[Text]"/>
      <dgm:spPr/>
      <dgm:t>
        <a:bodyPr/>
        <a:lstStyle/>
        <a:p>
          <a:r>
            <a:rPr lang="en-US" dirty="0"/>
            <a:t>Director</a:t>
          </a:r>
        </a:p>
        <a:p>
          <a:r>
            <a:rPr lang="en-US" b="1" dirty="0"/>
            <a:t>Sarah Sailors</a:t>
          </a:r>
        </a:p>
        <a:p>
          <a:endParaRPr lang="en-US" dirty="0"/>
        </a:p>
      </dgm:t>
    </dgm:pt>
    <dgm:pt modelId="{A8B56D16-9EF3-442A-82FC-05C68E40F3B7}" type="parTrans" cxnId="{8D6B68CE-F037-4A1F-92BC-D51A97303592}">
      <dgm:prSet/>
      <dgm:spPr/>
      <dgm:t>
        <a:bodyPr/>
        <a:lstStyle/>
        <a:p>
          <a:endParaRPr lang="en-US"/>
        </a:p>
      </dgm:t>
    </dgm:pt>
    <dgm:pt modelId="{986ADD21-1DC3-4CA9-B466-CB6F4BD880F6}" type="sibTrans" cxnId="{8D6B68CE-F037-4A1F-92BC-D51A97303592}">
      <dgm:prSet/>
      <dgm:spPr/>
      <dgm:t>
        <a:bodyPr/>
        <a:lstStyle/>
        <a:p>
          <a:endParaRPr lang="en-US"/>
        </a:p>
      </dgm:t>
    </dgm:pt>
    <dgm:pt modelId="{29AAA7D7-FF4B-4DCC-914A-2CCD6975B890}">
      <dgm:prSet phldrT="[Text]"/>
      <dgm:spPr/>
      <dgm:t>
        <a:bodyPr/>
        <a:lstStyle/>
        <a:p>
          <a:r>
            <a:rPr lang="en-US"/>
            <a:t>Data Strategy</a:t>
          </a:r>
        </a:p>
        <a:p>
          <a:r>
            <a:rPr lang="en-US" b="1"/>
            <a:t>Wendy Harrold</a:t>
          </a:r>
        </a:p>
      </dgm:t>
    </dgm:pt>
    <dgm:pt modelId="{893D210A-5156-45F5-AEF6-BAEED92F349C}" type="parTrans" cxnId="{66D3722C-916F-416E-A97A-42EDDB3286F5}">
      <dgm:prSet/>
      <dgm:spPr/>
      <dgm:t>
        <a:bodyPr/>
        <a:lstStyle/>
        <a:p>
          <a:endParaRPr lang="en-US"/>
        </a:p>
      </dgm:t>
    </dgm:pt>
    <dgm:pt modelId="{8B3E08C4-5DAA-40C0-A38C-B9B0BEC29037}" type="sibTrans" cxnId="{66D3722C-916F-416E-A97A-42EDDB3286F5}">
      <dgm:prSet/>
      <dgm:spPr/>
      <dgm:t>
        <a:bodyPr/>
        <a:lstStyle/>
        <a:p>
          <a:endParaRPr lang="en-US"/>
        </a:p>
      </dgm:t>
    </dgm:pt>
    <dgm:pt modelId="{27F936F9-A8E3-4D16-BDEC-58FE217D0966}">
      <dgm:prSet/>
      <dgm:spPr/>
      <dgm:t>
        <a:bodyPr/>
        <a:lstStyle/>
        <a:p>
          <a:r>
            <a:rPr lang="en-US"/>
            <a:t>System Integration</a:t>
          </a:r>
          <a:endParaRPr lang="en-US" dirty="0"/>
        </a:p>
        <a:p>
          <a:r>
            <a:rPr lang="en-US" b="1" dirty="0"/>
            <a:t>Howard Simms</a:t>
          </a:r>
        </a:p>
      </dgm:t>
    </dgm:pt>
    <dgm:pt modelId="{18A61265-D889-49B3-B160-CFDF565656BA}" type="parTrans" cxnId="{E1300940-A76B-48A8-8638-33BD3FCDA2A2}">
      <dgm:prSet/>
      <dgm:spPr/>
      <dgm:t>
        <a:bodyPr/>
        <a:lstStyle/>
        <a:p>
          <a:endParaRPr lang="en-US"/>
        </a:p>
      </dgm:t>
    </dgm:pt>
    <dgm:pt modelId="{70B2FA52-0E49-4677-834D-F2DB01CED68B}" type="sibTrans" cxnId="{E1300940-A76B-48A8-8638-33BD3FCDA2A2}">
      <dgm:prSet/>
      <dgm:spPr/>
      <dgm:t>
        <a:bodyPr/>
        <a:lstStyle/>
        <a:p>
          <a:endParaRPr lang="en-US"/>
        </a:p>
      </dgm:t>
    </dgm:pt>
    <dgm:pt modelId="{56CFAD51-71F9-43D3-B33E-0B92C22673FC}">
      <dgm:prSet/>
      <dgm:spPr/>
      <dgm:t>
        <a:bodyPr/>
        <a:lstStyle/>
        <a:p>
          <a:r>
            <a:rPr lang="en-US" dirty="0"/>
            <a:t>Mental Health and Wellness</a:t>
          </a:r>
        </a:p>
        <a:p>
          <a:r>
            <a:rPr lang="en-US" b="1" dirty="0"/>
            <a:t>Vacant</a:t>
          </a:r>
        </a:p>
      </dgm:t>
    </dgm:pt>
    <dgm:pt modelId="{BB4EA3F2-78D3-4B1B-9609-D2578F53D2BB}" type="parTrans" cxnId="{1C93A812-A138-41BF-9A31-5B59F5835239}">
      <dgm:prSet/>
      <dgm:spPr/>
      <dgm:t>
        <a:bodyPr/>
        <a:lstStyle/>
        <a:p>
          <a:endParaRPr lang="en-US"/>
        </a:p>
      </dgm:t>
    </dgm:pt>
    <dgm:pt modelId="{7E2FE882-25E9-4A10-B10F-8E2D9FAFD16C}" type="sibTrans" cxnId="{1C93A812-A138-41BF-9A31-5B59F5835239}">
      <dgm:prSet/>
      <dgm:spPr/>
      <dgm:t>
        <a:bodyPr/>
        <a:lstStyle/>
        <a:p>
          <a:endParaRPr lang="en-US"/>
        </a:p>
      </dgm:t>
    </dgm:pt>
    <dgm:pt modelId="{6B676F82-68BC-4A4D-A03B-2CA750BE5260}">
      <dgm:prSet phldrT="[Text]"/>
      <dgm:spPr/>
      <dgm:t>
        <a:bodyPr/>
        <a:lstStyle/>
        <a:p>
          <a:r>
            <a:rPr lang="en-US" dirty="0"/>
            <a:t>State Psychiatric Hospital Network</a:t>
          </a:r>
        </a:p>
        <a:p>
          <a:r>
            <a:rPr lang="en-US" b="1" dirty="0"/>
            <a:t>Katrina Norris</a:t>
          </a:r>
        </a:p>
      </dgm:t>
    </dgm:pt>
    <dgm:pt modelId="{A0EDEC89-E64C-472F-A43A-6D2965446BC3}" type="parTrans" cxnId="{8B3D0A20-EC7C-4B18-8B56-0403CD2C3EAE}">
      <dgm:prSet/>
      <dgm:spPr/>
      <dgm:t>
        <a:bodyPr/>
        <a:lstStyle/>
        <a:p>
          <a:endParaRPr lang="en-US"/>
        </a:p>
      </dgm:t>
    </dgm:pt>
    <dgm:pt modelId="{C22BE01B-B3FC-4317-8B5F-948E52965EA1}" type="sibTrans" cxnId="{8B3D0A20-EC7C-4B18-8B56-0403CD2C3EAE}">
      <dgm:prSet/>
      <dgm:spPr/>
      <dgm:t>
        <a:bodyPr/>
        <a:lstStyle/>
        <a:p>
          <a:endParaRPr lang="en-US"/>
        </a:p>
      </dgm:t>
    </dgm:pt>
    <dgm:pt modelId="{79375459-FDBE-4BD0-B592-1B1C5C03F323}">
      <dgm:prSet phldrT="[Text]"/>
      <dgm:spPr/>
      <dgm:t>
        <a:bodyPr/>
        <a:lstStyle/>
        <a:p>
          <a:r>
            <a:rPr lang="en-US" dirty="0"/>
            <a:t>Chief of Staff</a:t>
          </a:r>
        </a:p>
        <a:p>
          <a:r>
            <a:rPr lang="en-US" b="1" dirty="0"/>
            <a:t>Rebecca Buhner</a:t>
          </a:r>
        </a:p>
        <a:p>
          <a:endParaRPr lang="en-US" dirty="0"/>
        </a:p>
      </dgm:t>
    </dgm:pt>
    <dgm:pt modelId="{1CA2AD70-C9D5-41AB-A14F-42E44A0CED74}" type="parTrans" cxnId="{19A38F77-B76B-4E56-9E65-3DF6621966FB}">
      <dgm:prSet/>
      <dgm:spPr/>
      <dgm:t>
        <a:bodyPr/>
        <a:lstStyle/>
        <a:p>
          <a:endParaRPr lang="en-US"/>
        </a:p>
      </dgm:t>
    </dgm:pt>
    <dgm:pt modelId="{2EC2077E-BAB6-4104-B564-1E2DA8AAB570}" type="sibTrans" cxnId="{19A38F77-B76B-4E56-9E65-3DF6621966FB}">
      <dgm:prSet/>
      <dgm:spPr/>
      <dgm:t>
        <a:bodyPr/>
        <a:lstStyle/>
        <a:p>
          <a:endParaRPr lang="en-US"/>
        </a:p>
      </dgm:t>
    </dgm:pt>
    <dgm:pt modelId="{99343265-298E-49DA-8555-074986432E37}">
      <dgm:prSet/>
      <dgm:spPr/>
      <dgm:t>
        <a:bodyPr/>
        <a:lstStyle/>
        <a:p>
          <a:r>
            <a:rPr lang="en-US" dirty="0"/>
            <a:t>Recovery Support Service</a:t>
          </a:r>
        </a:p>
        <a:p>
          <a:r>
            <a:rPr lang="en-US" b="1" dirty="0"/>
            <a:t>Niki Howenstine</a:t>
          </a:r>
        </a:p>
        <a:p>
          <a:endParaRPr lang="en-US" b="1" dirty="0"/>
        </a:p>
      </dgm:t>
    </dgm:pt>
    <dgm:pt modelId="{FC8DEE66-4BC1-4512-90DE-21E47CB4DACD}" type="parTrans" cxnId="{9FA4F0E7-8571-40DE-8546-BF81B949BB93}">
      <dgm:prSet/>
      <dgm:spPr/>
      <dgm:t>
        <a:bodyPr/>
        <a:lstStyle/>
        <a:p>
          <a:endParaRPr lang="en-US"/>
        </a:p>
      </dgm:t>
    </dgm:pt>
    <dgm:pt modelId="{B7F17743-FEE6-4645-96D5-489FD26A832C}" type="sibTrans" cxnId="{9FA4F0E7-8571-40DE-8546-BF81B949BB93}">
      <dgm:prSet/>
      <dgm:spPr/>
      <dgm:t>
        <a:bodyPr/>
        <a:lstStyle/>
        <a:p>
          <a:endParaRPr lang="en-US"/>
        </a:p>
      </dgm:t>
    </dgm:pt>
    <dgm:pt modelId="{D164521C-CD57-4D42-9774-23E7246E7C93}">
      <dgm:prSet/>
      <dgm:spPr/>
      <dgm:t>
        <a:bodyPr/>
        <a:lstStyle/>
        <a:p>
          <a:r>
            <a:rPr lang="en-US" dirty="0"/>
            <a:t>Addiction Treatment</a:t>
          </a:r>
        </a:p>
        <a:p>
          <a:r>
            <a:rPr lang="en-US" b="1" dirty="0"/>
            <a:t>Kelly Welker</a:t>
          </a:r>
        </a:p>
      </dgm:t>
    </dgm:pt>
    <dgm:pt modelId="{7CAFFAAC-A0DE-4F49-96AA-94A3D01D3C52}" type="parTrans" cxnId="{B57F4533-2B29-4ADC-AC69-5B9D58E750A0}">
      <dgm:prSet/>
      <dgm:spPr/>
      <dgm:t>
        <a:bodyPr/>
        <a:lstStyle/>
        <a:p>
          <a:endParaRPr lang="en-US"/>
        </a:p>
      </dgm:t>
    </dgm:pt>
    <dgm:pt modelId="{2873B729-893D-4B1D-B356-285A3FB5CD5F}" type="sibTrans" cxnId="{B57F4533-2B29-4ADC-AC69-5B9D58E750A0}">
      <dgm:prSet/>
      <dgm:spPr/>
      <dgm:t>
        <a:bodyPr/>
        <a:lstStyle/>
        <a:p>
          <a:endParaRPr lang="en-US"/>
        </a:p>
      </dgm:t>
    </dgm:pt>
    <dgm:pt modelId="{313738C3-1FCD-4BDA-9401-1050E38D480C}">
      <dgm:prSet/>
      <dgm:spPr/>
      <dgm:t>
        <a:bodyPr/>
        <a:lstStyle/>
        <a:p>
          <a:r>
            <a:rPr lang="en-US" dirty="0"/>
            <a:t>System Transformation Director</a:t>
          </a:r>
        </a:p>
        <a:p>
          <a:r>
            <a:rPr lang="en-US" b="1" dirty="0"/>
            <a:t>Vacant</a:t>
          </a:r>
        </a:p>
      </dgm:t>
    </dgm:pt>
    <dgm:pt modelId="{D4A70510-22FF-420E-9FF1-8E570C3A1F2A}" type="parTrans" cxnId="{599FC910-120F-4A11-BFAF-94D6A39ADD1E}">
      <dgm:prSet/>
      <dgm:spPr/>
      <dgm:t>
        <a:bodyPr/>
        <a:lstStyle/>
        <a:p>
          <a:endParaRPr lang="en-US"/>
        </a:p>
      </dgm:t>
    </dgm:pt>
    <dgm:pt modelId="{6D88AF1D-6BCB-47BC-9201-1713F6D9855B}" type="sibTrans" cxnId="{599FC910-120F-4A11-BFAF-94D6A39ADD1E}">
      <dgm:prSet/>
      <dgm:spPr/>
      <dgm:t>
        <a:bodyPr/>
        <a:lstStyle/>
        <a:p>
          <a:endParaRPr lang="en-US"/>
        </a:p>
      </dgm:t>
    </dgm:pt>
    <dgm:pt modelId="{1242F1CA-07A7-40E0-81BD-D8BF78268749}">
      <dgm:prSet/>
      <dgm:spPr/>
      <dgm:t>
        <a:bodyPr/>
        <a:lstStyle/>
        <a:p>
          <a:r>
            <a:rPr lang="en-US" dirty="0"/>
            <a:t>Director of Behavioral Health Integration</a:t>
          </a:r>
        </a:p>
        <a:p>
          <a:r>
            <a:rPr lang="en-US" b="1" dirty="0"/>
            <a:t>Ahrash Nassiri</a:t>
          </a:r>
        </a:p>
      </dgm:t>
    </dgm:pt>
    <dgm:pt modelId="{4164D1E7-3481-4B92-A5CC-86BF7885E905}" type="parTrans" cxnId="{CB2450F3-A6E7-4ADE-82C7-88A293250C03}">
      <dgm:prSet/>
      <dgm:spPr/>
      <dgm:t>
        <a:bodyPr/>
        <a:lstStyle/>
        <a:p>
          <a:endParaRPr lang="en-US"/>
        </a:p>
      </dgm:t>
    </dgm:pt>
    <dgm:pt modelId="{3EAB2F79-ADB1-4AF7-9566-8977B900018B}" type="sibTrans" cxnId="{CB2450F3-A6E7-4ADE-82C7-88A293250C03}">
      <dgm:prSet/>
      <dgm:spPr/>
      <dgm:t>
        <a:bodyPr/>
        <a:lstStyle/>
        <a:p>
          <a:endParaRPr lang="en-US"/>
        </a:p>
      </dgm:t>
    </dgm:pt>
    <dgm:pt modelId="{FD03BE03-B3FC-49E0-9322-EA8BE895B47C}">
      <dgm:prSet/>
      <dgm:spPr/>
      <dgm:t>
        <a:bodyPr/>
        <a:lstStyle/>
        <a:p>
          <a:r>
            <a:rPr lang="en-US" b="0" dirty="0"/>
            <a:t>Asst. Director of Suicide Prevention and Crisis Response</a:t>
          </a:r>
        </a:p>
        <a:p>
          <a:r>
            <a:rPr lang="en-US" b="1" dirty="0"/>
            <a:t>Lana Lipe</a:t>
          </a:r>
          <a:endParaRPr lang="en-US" dirty="0"/>
        </a:p>
      </dgm:t>
    </dgm:pt>
    <dgm:pt modelId="{7BA06188-6E90-4DCA-9F14-30E3A4B4EA99}" type="parTrans" cxnId="{B7900964-BCC3-4F9D-A769-B3DDA20671EC}">
      <dgm:prSet/>
      <dgm:spPr/>
      <dgm:t>
        <a:bodyPr/>
        <a:lstStyle/>
        <a:p>
          <a:endParaRPr lang="en-US"/>
        </a:p>
      </dgm:t>
    </dgm:pt>
    <dgm:pt modelId="{E74DCD85-6868-45AE-A9E0-27B7C690D8CB}" type="sibTrans" cxnId="{B7900964-BCC3-4F9D-A769-B3DDA20671EC}">
      <dgm:prSet/>
      <dgm:spPr/>
      <dgm:t>
        <a:bodyPr/>
        <a:lstStyle/>
        <a:p>
          <a:endParaRPr lang="en-US"/>
        </a:p>
      </dgm:t>
    </dgm:pt>
    <dgm:pt modelId="{A41D77AE-9646-4762-B4C1-FDE1689ED5F2}">
      <dgm:prSet/>
      <dgm:spPr/>
      <dgm:t>
        <a:bodyPr/>
        <a:lstStyle/>
        <a:p>
          <a:r>
            <a:rPr lang="en-US" dirty="0"/>
            <a:t>CMHC Funding</a:t>
          </a:r>
        </a:p>
        <a:p>
          <a:r>
            <a:rPr lang="en-US" b="1"/>
            <a:t>Michael Ferry</a:t>
          </a:r>
          <a:endParaRPr lang="en-US" b="1" dirty="0"/>
        </a:p>
      </dgm:t>
    </dgm:pt>
    <dgm:pt modelId="{2AA579A8-7940-4D88-927B-9502AC37B6F5}" type="parTrans" cxnId="{36FF34EC-34CF-4893-A2D6-D67D6B31831B}">
      <dgm:prSet/>
      <dgm:spPr/>
      <dgm:t>
        <a:bodyPr/>
        <a:lstStyle/>
        <a:p>
          <a:endParaRPr lang="en-US"/>
        </a:p>
      </dgm:t>
    </dgm:pt>
    <dgm:pt modelId="{5E7F2122-1365-4771-95A9-1192AB90AEE6}" type="sibTrans" cxnId="{36FF34EC-34CF-4893-A2D6-D67D6B31831B}">
      <dgm:prSet/>
      <dgm:spPr/>
      <dgm:t>
        <a:bodyPr/>
        <a:lstStyle/>
        <a:p>
          <a:endParaRPr lang="en-US"/>
        </a:p>
      </dgm:t>
    </dgm:pt>
    <dgm:pt modelId="{826178B8-D041-4DFE-A3A6-F865D861F2FF}">
      <dgm:prSet/>
      <dgm:spPr/>
      <dgm:t>
        <a:bodyPr/>
        <a:lstStyle/>
        <a:p>
          <a:r>
            <a:rPr lang="en-US" dirty="0"/>
            <a:t>Quality Improvement</a:t>
          </a:r>
        </a:p>
        <a:p>
          <a:r>
            <a:rPr lang="en-US" b="1" dirty="0"/>
            <a:t>Jenna Ward</a:t>
          </a:r>
        </a:p>
      </dgm:t>
    </dgm:pt>
    <dgm:pt modelId="{BC8D5CB8-B2F3-4A35-8FEB-254B3B7D3AF3}" type="parTrans" cxnId="{B6A9C327-A59F-4342-87B7-2747A2B0C0B9}">
      <dgm:prSet/>
      <dgm:spPr/>
      <dgm:t>
        <a:bodyPr/>
        <a:lstStyle/>
        <a:p>
          <a:endParaRPr lang="en-US"/>
        </a:p>
      </dgm:t>
    </dgm:pt>
    <dgm:pt modelId="{587A3595-5D1D-4847-A91E-4C3D46E650D9}" type="sibTrans" cxnId="{B6A9C327-A59F-4342-87B7-2747A2B0C0B9}">
      <dgm:prSet/>
      <dgm:spPr/>
      <dgm:t>
        <a:bodyPr/>
        <a:lstStyle/>
        <a:p>
          <a:endParaRPr lang="en-US"/>
        </a:p>
      </dgm:t>
    </dgm:pt>
    <dgm:pt modelId="{25E6E474-BC69-48E9-B022-89906AD9A347}">
      <dgm:prSet/>
      <dgm:spPr/>
      <dgm:t>
        <a:bodyPr/>
        <a:lstStyle/>
        <a:p>
          <a:r>
            <a:rPr lang="en-US" dirty="0"/>
            <a:t>Assistant Director of Adult Mental Health and Wellness</a:t>
          </a:r>
        </a:p>
        <a:p>
          <a:r>
            <a:rPr lang="en-US" b="1" dirty="0"/>
            <a:t>Steven Holland</a:t>
          </a:r>
        </a:p>
      </dgm:t>
    </dgm:pt>
    <dgm:pt modelId="{C49C467E-79FC-4A78-9180-3445D1129837}" type="parTrans" cxnId="{A8090A8D-3EC0-4462-B989-AF4DA8303E46}">
      <dgm:prSet/>
      <dgm:spPr/>
      <dgm:t>
        <a:bodyPr/>
        <a:lstStyle/>
        <a:p>
          <a:endParaRPr lang="en-US"/>
        </a:p>
      </dgm:t>
    </dgm:pt>
    <dgm:pt modelId="{006BBB79-8B70-44D9-A920-A46E7B483C9B}" type="sibTrans" cxnId="{A8090A8D-3EC0-4462-B989-AF4DA8303E46}">
      <dgm:prSet/>
      <dgm:spPr/>
      <dgm:t>
        <a:bodyPr/>
        <a:lstStyle/>
        <a:p>
          <a:endParaRPr lang="en-US"/>
        </a:p>
      </dgm:t>
    </dgm:pt>
    <dgm:pt modelId="{32E85D88-B917-4D4B-B223-12B8FBFEA95A}">
      <dgm:prSet/>
      <dgm:spPr/>
      <dgm:t>
        <a:bodyPr/>
        <a:lstStyle/>
        <a:p>
          <a:r>
            <a:rPr lang="en-US" b="0" dirty="0"/>
            <a:t>School and Community-Based Programs Director </a:t>
          </a:r>
        </a:p>
        <a:p>
          <a:r>
            <a:rPr lang="en-US" b="1" dirty="0"/>
            <a:t>Bethany Goetz</a:t>
          </a:r>
        </a:p>
      </dgm:t>
    </dgm:pt>
    <dgm:pt modelId="{9530F665-1A78-4E19-951C-5DA6695D9424}" type="parTrans" cxnId="{242992A1-3133-4771-B893-2B48B71CD49B}">
      <dgm:prSet/>
      <dgm:spPr/>
      <dgm:t>
        <a:bodyPr/>
        <a:lstStyle/>
        <a:p>
          <a:endParaRPr lang="en-US"/>
        </a:p>
      </dgm:t>
    </dgm:pt>
    <dgm:pt modelId="{1A66BC07-96D5-45CA-B03A-7162519A1E18}" type="sibTrans" cxnId="{242992A1-3133-4771-B893-2B48B71CD49B}">
      <dgm:prSet/>
      <dgm:spPr/>
      <dgm:t>
        <a:bodyPr/>
        <a:lstStyle/>
        <a:p>
          <a:endParaRPr lang="en-US"/>
        </a:p>
      </dgm:t>
    </dgm:pt>
    <dgm:pt modelId="{44B83F73-B98B-4811-9053-B8C6D2B4DD07}">
      <dgm:prSet/>
      <dgm:spPr/>
      <dgm:t>
        <a:bodyPr/>
        <a:lstStyle/>
        <a:p>
          <a:r>
            <a:rPr lang="en-US" dirty="0"/>
            <a:t>Assistant Director of Youth Mental Health and Wellness</a:t>
          </a:r>
        </a:p>
        <a:p>
          <a:r>
            <a:rPr lang="en-US" b="1" dirty="0"/>
            <a:t>Tanya Meritt-Mulamba</a:t>
          </a:r>
        </a:p>
      </dgm:t>
    </dgm:pt>
    <dgm:pt modelId="{33DB70A9-BB2B-475A-B522-8FFF22C45E93}" type="sibTrans" cxnId="{3F7E705B-E58E-49B9-877B-FB2B835D8ABC}">
      <dgm:prSet/>
      <dgm:spPr/>
      <dgm:t>
        <a:bodyPr/>
        <a:lstStyle/>
        <a:p>
          <a:endParaRPr lang="en-US"/>
        </a:p>
      </dgm:t>
    </dgm:pt>
    <dgm:pt modelId="{92AA83F9-BE2A-4F6B-B336-DFB7AF0B2ADB}" type="parTrans" cxnId="{3F7E705B-E58E-49B9-877B-FB2B835D8ABC}">
      <dgm:prSet/>
      <dgm:spPr/>
      <dgm:t>
        <a:bodyPr/>
        <a:lstStyle/>
        <a:p>
          <a:endParaRPr lang="en-US"/>
        </a:p>
      </dgm:t>
    </dgm:pt>
    <dgm:pt modelId="{FF817B36-1701-4A45-8892-125E3C4036ED}" type="pres">
      <dgm:prSet presAssocID="{8C651498-DBF3-4EA3-9265-6C1875645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4447CC-4CBB-4C01-9F06-99B60910EF1B}" type="pres">
      <dgm:prSet presAssocID="{A4BDF502-44DF-492D-89AD-C0D293E505F1}" presName="hierRoot1" presStyleCnt="0">
        <dgm:presLayoutVars>
          <dgm:hierBranch/>
        </dgm:presLayoutVars>
      </dgm:prSet>
      <dgm:spPr/>
    </dgm:pt>
    <dgm:pt modelId="{AB3AEC96-63E1-4A44-8AA3-062DE45CD28B}" type="pres">
      <dgm:prSet presAssocID="{A4BDF502-44DF-492D-89AD-C0D293E505F1}" presName="rootComposite1" presStyleCnt="0"/>
      <dgm:spPr/>
    </dgm:pt>
    <dgm:pt modelId="{437E7DC0-D597-4B9C-AB9B-85E9757DE9DD}" type="pres">
      <dgm:prSet presAssocID="{A4BDF502-44DF-492D-89AD-C0D293E505F1}" presName="rootText1" presStyleLbl="node0" presStyleIdx="0" presStyleCnt="1" custLinFactNeighborX="-24693" custLinFactNeighborY="-2890">
        <dgm:presLayoutVars>
          <dgm:chPref val="3"/>
        </dgm:presLayoutVars>
      </dgm:prSet>
      <dgm:spPr/>
    </dgm:pt>
    <dgm:pt modelId="{C4FADE20-EEE8-4996-90DF-B404EB18B7E1}" type="pres">
      <dgm:prSet presAssocID="{A4BDF502-44DF-492D-89AD-C0D293E505F1}" presName="rootPict1" presStyleLbl="alignImgPlace1" presStyleIdx="0" presStyleCnt="16" custLinFactNeighborX="-67426" custLinFactNeighborY="-1806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7C95FB39-CE29-4571-B79E-71A8777C31B5}" type="pres">
      <dgm:prSet presAssocID="{A4BDF502-44DF-492D-89AD-C0D293E505F1}" presName="rootConnector1" presStyleLbl="node1" presStyleIdx="0" presStyleCnt="0"/>
      <dgm:spPr/>
    </dgm:pt>
    <dgm:pt modelId="{BDCA4450-F799-465E-A794-24E5B0648374}" type="pres">
      <dgm:prSet presAssocID="{A4BDF502-44DF-492D-89AD-C0D293E505F1}" presName="hierChild2" presStyleCnt="0"/>
      <dgm:spPr/>
    </dgm:pt>
    <dgm:pt modelId="{A0C5D7B4-0D91-40B3-A9C9-B5BA985F815A}" type="pres">
      <dgm:prSet presAssocID="{BB4EA3F2-78D3-4B1B-9609-D2578F53D2BB}" presName="Name35" presStyleLbl="parChTrans1D2" presStyleIdx="0" presStyleCnt="5"/>
      <dgm:spPr/>
    </dgm:pt>
    <dgm:pt modelId="{002A565F-0D6C-4006-9C6A-40AAEA91820E}" type="pres">
      <dgm:prSet presAssocID="{56CFAD51-71F9-43D3-B33E-0B92C22673FC}" presName="hierRoot2" presStyleCnt="0">
        <dgm:presLayoutVars>
          <dgm:hierBranch val="init"/>
        </dgm:presLayoutVars>
      </dgm:prSet>
      <dgm:spPr/>
    </dgm:pt>
    <dgm:pt modelId="{1E3EFAE2-17CC-4CB7-8A3D-B471A27E15DD}" type="pres">
      <dgm:prSet presAssocID="{56CFAD51-71F9-43D3-B33E-0B92C22673FC}" presName="rootComposite" presStyleCnt="0"/>
      <dgm:spPr/>
    </dgm:pt>
    <dgm:pt modelId="{6BE2CB3B-774A-465A-B0F7-66BC78AC4A07}" type="pres">
      <dgm:prSet presAssocID="{56CFAD51-71F9-43D3-B33E-0B92C22673FC}" presName="rootText" presStyleLbl="node2" presStyleIdx="0" presStyleCnt="5">
        <dgm:presLayoutVars>
          <dgm:chPref val="3"/>
        </dgm:presLayoutVars>
      </dgm:prSet>
      <dgm:spPr/>
    </dgm:pt>
    <dgm:pt modelId="{48BAEA4A-C689-42C8-97AB-53762EE5DE1F}" type="pres">
      <dgm:prSet presAssocID="{56CFAD51-71F9-43D3-B33E-0B92C22673FC}" presName="rootPict" presStyleLbl="alignImgPlace1" presStyleIdx="1" presStyleCnt="16"/>
      <dgm:spPr/>
    </dgm:pt>
    <dgm:pt modelId="{EF1B6915-FAC7-4D25-A6EA-7C1B1DBA7E53}" type="pres">
      <dgm:prSet presAssocID="{56CFAD51-71F9-43D3-B33E-0B92C22673FC}" presName="rootConnector" presStyleLbl="node2" presStyleIdx="0" presStyleCnt="5"/>
      <dgm:spPr/>
    </dgm:pt>
    <dgm:pt modelId="{FA5CEE3D-ACB1-4A56-8397-D6DF6EA2CD66}" type="pres">
      <dgm:prSet presAssocID="{56CFAD51-71F9-43D3-B33E-0B92C22673FC}" presName="hierChild4" presStyleCnt="0"/>
      <dgm:spPr/>
    </dgm:pt>
    <dgm:pt modelId="{29AF9739-5AF6-4910-8E7D-E51061883F8B}" type="pres">
      <dgm:prSet presAssocID="{C49C467E-79FC-4A78-9180-3445D1129837}" presName="Name37" presStyleLbl="parChTrans1D3" presStyleIdx="0" presStyleCnt="8"/>
      <dgm:spPr/>
    </dgm:pt>
    <dgm:pt modelId="{4CDDF249-DB06-4A16-BA31-6DCA0354F511}" type="pres">
      <dgm:prSet presAssocID="{25E6E474-BC69-48E9-B022-89906AD9A347}" presName="hierRoot2" presStyleCnt="0">
        <dgm:presLayoutVars>
          <dgm:hierBranch val="init"/>
        </dgm:presLayoutVars>
      </dgm:prSet>
      <dgm:spPr/>
    </dgm:pt>
    <dgm:pt modelId="{5069C596-38D7-4E10-809A-86CD40B1D6B0}" type="pres">
      <dgm:prSet presAssocID="{25E6E474-BC69-48E9-B022-89906AD9A347}" presName="rootComposite" presStyleCnt="0"/>
      <dgm:spPr/>
    </dgm:pt>
    <dgm:pt modelId="{779CD80E-AF48-42DA-A34F-CC2AE41EC0D0}" type="pres">
      <dgm:prSet presAssocID="{25E6E474-BC69-48E9-B022-89906AD9A347}" presName="rootText" presStyleLbl="node3" presStyleIdx="0" presStyleCnt="8">
        <dgm:presLayoutVars>
          <dgm:chPref val="3"/>
        </dgm:presLayoutVars>
      </dgm:prSet>
      <dgm:spPr/>
    </dgm:pt>
    <dgm:pt modelId="{E91DA553-9595-4E39-B672-13C771C8896C}" type="pres">
      <dgm:prSet presAssocID="{25E6E474-BC69-48E9-B022-89906AD9A347}" presName="rootPict" presStyleLbl="alignImgPlace1" presStyleIdx="2" presStyleCnt="1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AA4CC7D-276D-490C-9BB8-AFD30180B19D}" type="pres">
      <dgm:prSet presAssocID="{25E6E474-BC69-48E9-B022-89906AD9A347}" presName="rootConnector" presStyleLbl="node3" presStyleIdx="0" presStyleCnt="8"/>
      <dgm:spPr/>
    </dgm:pt>
    <dgm:pt modelId="{9A210545-A944-490A-9B50-21CD54FFBB34}" type="pres">
      <dgm:prSet presAssocID="{25E6E474-BC69-48E9-B022-89906AD9A347}" presName="hierChild4" presStyleCnt="0"/>
      <dgm:spPr/>
    </dgm:pt>
    <dgm:pt modelId="{F1C4F133-C6E6-4973-801B-9C75A19FDD07}" type="pres">
      <dgm:prSet presAssocID="{25E6E474-BC69-48E9-B022-89906AD9A347}" presName="hierChild5" presStyleCnt="0"/>
      <dgm:spPr/>
    </dgm:pt>
    <dgm:pt modelId="{33DACFB0-7816-4133-AAE7-356EB222255D}" type="pres">
      <dgm:prSet presAssocID="{9530F665-1A78-4E19-951C-5DA6695D9424}" presName="Name37" presStyleLbl="parChTrans1D3" presStyleIdx="1" presStyleCnt="8"/>
      <dgm:spPr/>
    </dgm:pt>
    <dgm:pt modelId="{58B20D81-049B-4E87-91D9-84079BC7ED56}" type="pres">
      <dgm:prSet presAssocID="{32E85D88-B917-4D4B-B223-12B8FBFEA95A}" presName="hierRoot2" presStyleCnt="0">
        <dgm:presLayoutVars>
          <dgm:hierBranch val="init"/>
        </dgm:presLayoutVars>
      </dgm:prSet>
      <dgm:spPr/>
    </dgm:pt>
    <dgm:pt modelId="{90BE19E4-0D5C-48CF-B77A-0C1ECDEE6C1E}" type="pres">
      <dgm:prSet presAssocID="{32E85D88-B917-4D4B-B223-12B8FBFEA95A}" presName="rootComposite" presStyleCnt="0"/>
      <dgm:spPr/>
    </dgm:pt>
    <dgm:pt modelId="{CC8E86E3-3F24-4AC6-82D2-59BB3507B824}" type="pres">
      <dgm:prSet presAssocID="{32E85D88-B917-4D4B-B223-12B8FBFEA95A}" presName="rootText" presStyleLbl="node3" presStyleIdx="1" presStyleCnt="8">
        <dgm:presLayoutVars>
          <dgm:chPref val="3"/>
        </dgm:presLayoutVars>
      </dgm:prSet>
      <dgm:spPr/>
    </dgm:pt>
    <dgm:pt modelId="{9D656EB3-A157-4C56-99C0-8ECD273373D6}" type="pres">
      <dgm:prSet presAssocID="{32E85D88-B917-4D4B-B223-12B8FBFEA95A}" presName="rootPict" presStyleLbl="alignImgPlace1" presStyleIdx="3" presStyleCnt="16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0F56D817-2D39-45B1-9FBC-DCD5B6C108CB}" type="pres">
      <dgm:prSet presAssocID="{32E85D88-B917-4D4B-B223-12B8FBFEA95A}" presName="rootConnector" presStyleLbl="node3" presStyleIdx="1" presStyleCnt="8"/>
      <dgm:spPr/>
    </dgm:pt>
    <dgm:pt modelId="{C434644E-2F66-4104-8794-030AD44A0352}" type="pres">
      <dgm:prSet presAssocID="{32E85D88-B917-4D4B-B223-12B8FBFEA95A}" presName="hierChild4" presStyleCnt="0"/>
      <dgm:spPr/>
    </dgm:pt>
    <dgm:pt modelId="{1DE747AD-2192-461B-9F2A-574560BB2693}" type="pres">
      <dgm:prSet presAssocID="{32E85D88-B917-4D4B-B223-12B8FBFEA95A}" presName="hierChild5" presStyleCnt="0"/>
      <dgm:spPr/>
    </dgm:pt>
    <dgm:pt modelId="{680FDC45-C550-42D4-9A8A-7FD8924F6059}" type="pres">
      <dgm:prSet presAssocID="{92AA83F9-BE2A-4F6B-B336-DFB7AF0B2ADB}" presName="Name37" presStyleLbl="parChTrans1D3" presStyleIdx="2" presStyleCnt="8"/>
      <dgm:spPr/>
    </dgm:pt>
    <dgm:pt modelId="{972926CF-0046-4D8E-91B3-729BC4A6E241}" type="pres">
      <dgm:prSet presAssocID="{44B83F73-B98B-4811-9053-B8C6D2B4DD07}" presName="hierRoot2" presStyleCnt="0">
        <dgm:presLayoutVars>
          <dgm:hierBranch val="init"/>
        </dgm:presLayoutVars>
      </dgm:prSet>
      <dgm:spPr/>
    </dgm:pt>
    <dgm:pt modelId="{99962513-66BC-444C-A5C6-412EA1760057}" type="pres">
      <dgm:prSet presAssocID="{44B83F73-B98B-4811-9053-B8C6D2B4DD07}" presName="rootComposite" presStyleCnt="0"/>
      <dgm:spPr/>
    </dgm:pt>
    <dgm:pt modelId="{7876D340-4240-46D0-BEE0-827702B076F8}" type="pres">
      <dgm:prSet presAssocID="{44B83F73-B98B-4811-9053-B8C6D2B4DD07}" presName="rootText" presStyleLbl="node3" presStyleIdx="2" presStyleCnt="8">
        <dgm:presLayoutVars>
          <dgm:chPref val="3"/>
        </dgm:presLayoutVars>
      </dgm:prSet>
      <dgm:spPr/>
    </dgm:pt>
    <dgm:pt modelId="{70528626-C25C-4C27-B831-9E7956F6E2EF}" type="pres">
      <dgm:prSet presAssocID="{44B83F73-B98B-4811-9053-B8C6D2B4DD07}" presName="rootPict" presStyleLbl="alignImgPlace1" presStyleIdx="4" presStyleCnt="16"/>
      <dgm:spPr/>
    </dgm:pt>
    <dgm:pt modelId="{DB911F90-D8C6-42E7-9563-62ACA9746AF0}" type="pres">
      <dgm:prSet presAssocID="{44B83F73-B98B-4811-9053-B8C6D2B4DD07}" presName="rootConnector" presStyleLbl="node3" presStyleIdx="2" presStyleCnt="8"/>
      <dgm:spPr/>
    </dgm:pt>
    <dgm:pt modelId="{E62740BF-633B-473A-9094-7DF698DDB4F4}" type="pres">
      <dgm:prSet presAssocID="{44B83F73-B98B-4811-9053-B8C6D2B4DD07}" presName="hierChild4" presStyleCnt="0"/>
      <dgm:spPr/>
    </dgm:pt>
    <dgm:pt modelId="{085AD38A-E657-449A-A320-5037322F9764}" type="pres">
      <dgm:prSet presAssocID="{44B83F73-B98B-4811-9053-B8C6D2B4DD07}" presName="hierChild5" presStyleCnt="0"/>
      <dgm:spPr/>
    </dgm:pt>
    <dgm:pt modelId="{43E6603E-7814-4406-B141-A782CD107D3F}" type="pres">
      <dgm:prSet presAssocID="{56CFAD51-71F9-43D3-B33E-0B92C22673FC}" presName="hierChild5" presStyleCnt="0"/>
      <dgm:spPr/>
    </dgm:pt>
    <dgm:pt modelId="{95F4DEDF-F62C-48AD-891E-6A4DFC82DC48}" type="pres">
      <dgm:prSet presAssocID="{A0EDEC89-E64C-472F-A43A-6D2965446BC3}" presName="Name35" presStyleLbl="parChTrans1D2" presStyleIdx="1" presStyleCnt="5"/>
      <dgm:spPr/>
    </dgm:pt>
    <dgm:pt modelId="{8E6A7F7A-5525-481C-9AED-24EEB2E6F47E}" type="pres">
      <dgm:prSet presAssocID="{6B676F82-68BC-4A4D-A03B-2CA750BE5260}" presName="hierRoot2" presStyleCnt="0">
        <dgm:presLayoutVars>
          <dgm:hierBranch val="init"/>
        </dgm:presLayoutVars>
      </dgm:prSet>
      <dgm:spPr/>
    </dgm:pt>
    <dgm:pt modelId="{743BFAAD-238E-4CF3-BC0F-65E8319D6CF1}" type="pres">
      <dgm:prSet presAssocID="{6B676F82-68BC-4A4D-A03B-2CA750BE5260}" presName="rootComposite" presStyleCnt="0"/>
      <dgm:spPr/>
    </dgm:pt>
    <dgm:pt modelId="{3A145335-35BF-4CDA-9E96-6615D0B89234}" type="pres">
      <dgm:prSet presAssocID="{6B676F82-68BC-4A4D-A03B-2CA750BE5260}" presName="rootText" presStyleLbl="node2" presStyleIdx="1" presStyleCnt="5">
        <dgm:presLayoutVars>
          <dgm:chPref val="3"/>
        </dgm:presLayoutVars>
      </dgm:prSet>
      <dgm:spPr/>
    </dgm:pt>
    <dgm:pt modelId="{F64AC587-9B7B-4A34-A73A-1CFB27AD5FC8}" type="pres">
      <dgm:prSet presAssocID="{6B676F82-68BC-4A4D-A03B-2CA750BE5260}" presName="rootPict" presStyleLbl="alignImgPlace1" presStyleIdx="5" presStyleCnt="16"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92B8C55F-250B-45BC-A6FA-2743C90F7EE0}" type="pres">
      <dgm:prSet presAssocID="{6B676F82-68BC-4A4D-A03B-2CA750BE5260}" presName="rootConnector" presStyleLbl="node2" presStyleIdx="1" presStyleCnt="5"/>
      <dgm:spPr/>
    </dgm:pt>
    <dgm:pt modelId="{E24915A5-2BCF-44A5-9854-40338371ACBD}" type="pres">
      <dgm:prSet presAssocID="{6B676F82-68BC-4A4D-A03B-2CA750BE5260}" presName="hierChild4" presStyleCnt="0"/>
      <dgm:spPr/>
    </dgm:pt>
    <dgm:pt modelId="{D54DCF54-3AAA-41BA-8B3F-48D38E0FB0BF}" type="pres">
      <dgm:prSet presAssocID="{6B676F82-68BC-4A4D-A03B-2CA750BE5260}" presName="hierChild5" presStyleCnt="0"/>
      <dgm:spPr/>
    </dgm:pt>
    <dgm:pt modelId="{066C6C47-6908-411D-A091-DA49FA553A96}" type="pres">
      <dgm:prSet presAssocID="{18A61265-D889-49B3-B160-CFDF565656BA}" presName="Name35" presStyleLbl="parChTrans1D2" presStyleIdx="2" presStyleCnt="5"/>
      <dgm:spPr/>
    </dgm:pt>
    <dgm:pt modelId="{4D1B1898-69E0-4888-990F-466DE7AA92D8}" type="pres">
      <dgm:prSet presAssocID="{27F936F9-A8E3-4D16-BDEC-58FE217D0966}" presName="hierRoot2" presStyleCnt="0">
        <dgm:presLayoutVars>
          <dgm:hierBranch val="init"/>
        </dgm:presLayoutVars>
      </dgm:prSet>
      <dgm:spPr/>
    </dgm:pt>
    <dgm:pt modelId="{D8181F3B-CA89-40E1-BC91-6B6E156C02B5}" type="pres">
      <dgm:prSet presAssocID="{27F936F9-A8E3-4D16-BDEC-58FE217D0966}" presName="rootComposite" presStyleCnt="0"/>
      <dgm:spPr/>
    </dgm:pt>
    <dgm:pt modelId="{D1CD5C6D-64E3-4ACA-90FA-4D0359F07702}" type="pres">
      <dgm:prSet presAssocID="{27F936F9-A8E3-4D16-BDEC-58FE217D0966}" presName="rootText" presStyleLbl="node2" presStyleIdx="2" presStyleCnt="5">
        <dgm:presLayoutVars>
          <dgm:chPref val="3"/>
        </dgm:presLayoutVars>
      </dgm:prSet>
      <dgm:spPr/>
    </dgm:pt>
    <dgm:pt modelId="{411CD53D-35F5-40AA-A2B6-F1F2F0B6B808}" type="pres">
      <dgm:prSet presAssocID="{27F936F9-A8E3-4D16-BDEC-58FE217D0966}" presName="rootPict" presStyleLbl="alignImgPlace1" presStyleIdx="6" presStyleCnt="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72937-A57B-4A7B-B005-10DBE26DD5C4}" type="pres">
      <dgm:prSet presAssocID="{27F936F9-A8E3-4D16-BDEC-58FE217D0966}" presName="rootConnector" presStyleLbl="node2" presStyleIdx="2" presStyleCnt="5"/>
      <dgm:spPr/>
    </dgm:pt>
    <dgm:pt modelId="{203ABA10-FF95-4073-A1AC-57F775EB1C2E}" type="pres">
      <dgm:prSet presAssocID="{27F936F9-A8E3-4D16-BDEC-58FE217D0966}" presName="hierChild4" presStyleCnt="0"/>
      <dgm:spPr/>
    </dgm:pt>
    <dgm:pt modelId="{42458732-E234-42BC-B6A1-69890C7A9E35}" type="pres">
      <dgm:prSet presAssocID="{27F936F9-A8E3-4D16-BDEC-58FE217D0966}" presName="hierChild5" presStyleCnt="0"/>
      <dgm:spPr/>
    </dgm:pt>
    <dgm:pt modelId="{79F3646E-2285-47A3-9642-9F586B654626}" type="pres">
      <dgm:prSet presAssocID="{893D210A-5156-45F5-AEF6-BAEED92F349C}" presName="Name35" presStyleLbl="parChTrans1D2" presStyleIdx="3" presStyleCnt="5"/>
      <dgm:spPr/>
    </dgm:pt>
    <dgm:pt modelId="{F64BEA53-CB2C-43D1-A714-CAB0FA49AE60}" type="pres">
      <dgm:prSet presAssocID="{29AAA7D7-FF4B-4DCC-914A-2CCD6975B890}" presName="hierRoot2" presStyleCnt="0">
        <dgm:presLayoutVars>
          <dgm:hierBranch val="init"/>
        </dgm:presLayoutVars>
      </dgm:prSet>
      <dgm:spPr/>
    </dgm:pt>
    <dgm:pt modelId="{8309B8A7-45ED-4290-8B90-3CCF0ECDE0F6}" type="pres">
      <dgm:prSet presAssocID="{29AAA7D7-FF4B-4DCC-914A-2CCD6975B890}" presName="rootComposite" presStyleCnt="0"/>
      <dgm:spPr/>
    </dgm:pt>
    <dgm:pt modelId="{870CB766-AE30-4C96-AEC7-3D7745B84D16}" type="pres">
      <dgm:prSet presAssocID="{29AAA7D7-FF4B-4DCC-914A-2CCD6975B890}" presName="rootText" presStyleLbl="node2" presStyleIdx="3" presStyleCnt="5">
        <dgm:presLayoutVars>
          <dgm:chPref val="3"/>
        </dgm:presLayoutVars>
      </dgm:prSet>
      <dgm:spPr/>
    </dgm:pt>
    <dgm:pt modelId="{1C26AFA1-6446-46CF-95C3-6D461E02E69F}" type="pres">
      <dgm:prSet presAssocID="{29AAA7D7-FF4B-4DCC-914A-2CCD6975B890}" presName="rootPict" presStyleLbl="alignImgPlace1" presStyleIdx="7" presStyleCnt="16"/>
      <dgm:spPr>
        <a:blipFill rotWithShape="1">
          <a:blip xmlns:r="http://schemas.openxmlformats.org/officeDocument/2006/relationships" r:embed="rId6"/>
          <a:srcRect/>
          <a:stretch>
            <a:fillRect l="-17000" r="-17000"/>
          </a:stretch>
        </a:blipFill>
      </dgm:spPr>
    </dgm:pt>
    <dgm:pt modelId="{87E5C396-1AE9-4579-AC4C-F21896B9D60C}" type="pres">
      <dgm:prSet presAssocID="{29AAA7D7-FF4B-4DCC-914A-2CCD6975B890}" presName="rootConnector" presStyleLbl="node2" presStyleIdx="3" presStyleCnt="5"/>
      <dgm:spPr/>
    </dgm:pt>
    <dgm:pt modelId="{4C2D3FFB-AAA4-4C28-BAA8-4E623E84E6FE}" type="pres">
      <dgm:prSet presAssocID="{29AAA7D7-FF4B-4DCC-914A-2CCD6975B890}" presName="hierChild4" presStyleCnt="0"/>
      <dgm:spPr/>
    </dgm:pt>
    <dgm:pt modelId="{24BF2D2B-E0E4-47E1-B631-3681ABDFEC88}" type="pres">
      <dgm:prSet presAssocID="{29AAA7D7-FF4B-4DCC-914A-2CCD6975B890}" presName="hierChild5" presStyleCnt="0"/>
      <dgm:spPr/>
    </dgm:pt>
    <dgm:pt modelId="{FF07A35A-B951-4364-9F84-2B9F59D4D035}" type="pres">
      <dgm:prSet presAssocID="{1CA2AD70-C9D5-41AB-A14F-42E44A0CED74}" presName="Name35" presStyleLbl="parChTrans1D2" presStyleIdx="4" presStyleCnt="5"/>
      <dgm:spPr/>
    </dgm:pt>
    <dgm:pt modelId="{3022B72D-9DC3-4452-8B1C-622EA4895DC4}" type="pres">
      <dgm:prSet presAssocID="{79375459-FDBE-4BD0-B592-1B1C5C03F323}" presName="hierRoot2" presStyleCnt="0">
        <dgm:presLayoutVars>
          <dgm:hierBranch val="init"/>
        </dgm:presLayoutVars>
      </dgm:prSet>
      <dgm:spPr/>
    </dgm:pt>
    <dgm:pt modelId="{53D450CE-7831-437A-AEBE-625FF70EBE5A}" type="pres">
      <dgm:prSet presAssocID="{79375459-FDBE-4BD0-B592-1B1C5C03F323}" presName="rootComposite" presStyleCnt="0"/>
      <dgm:spPr/>
    </dgm:pt>
    <dgm:pt modelId="{98D62EB6-1690-453B-8467-3B1DC7377277}" type="pres">
      <dgm:prSet presAssocID="{79375459-FDBE-4BD0-B592-1B1C5C03F323}" presName="rootText" presStyleLbl="node2" presStyleIdx="4" presStyleCnt="5">
        <dgm:presLayoutVars>
          <dgm:chPref val="3"/>
        </dgm:presLayoutVars>
      </dgm:prSet>
      <dgm:spPr/>
    </dgm:pt>
    <dgm:pt modelId="{B1D34349-AC8E-4112-AFFB-3C71153575A5}" type="pres">
      <dgm:prSet presAssocID="{79375459-FDBE-4BD0-B592-1B1C5C03F323}" presName="rootPict" presStyleLbl="alignImgPlace1" presStyleIdx="8" presStyleCnt="16"/>
      <dgm:spPr>
        <a:blipFill rotWithShape="1">
          <a:blip xmlns:r="http://schemas.openxmlformats.org/officeDocument/2006/relationships" r:embed="rId7"/>
          <a:srcRect/>
          <a:stretch>
            <a:fillRect l="-17000" r="-17000"/>
          </a:stretch>
        </a:blipFill>
      </dgm:spPr>
    </dgm:pt>
    <dgm:pt modelId="{26210452-F0A5-4485-BBE1-E41083CACCF5}" type="pres">
      <dgm:prSet presAssocID="{79375459-FDBE-4BD0-B592-1B1C5C03F323}" presName="rootConnector" presStyleLbl="node2" presStyleIdx="4" presStyleCnt="5"/>
      <dgm:spPr/>
    </dgm:pt>
    <dgm:pt modelId="{3769D322-4D6A-433F-B4B1-AA73678DB05A}" type="pres">
      <dgm:prSet presAssocID="{79375459-FDBE-4BD0-B592-1B1C5C03F323}" presName="hierChild4" presStyleCnt="0"/>
      <dgm:spPr/>
    </dgm:pt>
    <dgm:pt modelId="{63AD1E1D-B118-4DD5-A5C2-E30067CD0F93}" type="pres">
      <dgm:prSet presAssocID="{D4A70510-22FF-420E-9FF1-8E570C3A1F2A}" presName="Name37" presStyleLbl="parChTrans1D3" presStyleIdx="3" presStyleCnt="8"/>
      <dgm:spPr/>
    </dgm:pt>
    <dgm:pt modelId="{056BC798-196B-4F0C-9F20-6EC45CAC5187}" type="pres">
      <dgm:prSet presAssocID="{313738C3-1FCD-4BDA-9401-1050E38D480C}" presName="hierRoot2" presStyleCnt="0">
        <dgm:presLayoutVars>
          <dgm:hierBranch val="init"/>
        </dgm:presLayoutVars>
      </dgm:prSet>
      <dgm:spPr/>
    </dgm:pt>
    <dgm:pt modelId="{7E0BDB7B-E1F8-4465-8A8C-469E7BD5DDC2}" type="pres">
      <dgm:prSet presAssocID="{313738C3-1FCD-4BDA-9401-1050E38D480C}" presName="rootComposite" presStyleCnt="0"/>
      <dgm:spPr/>
    </dgm:pt>
    <dgm:pt modelId="{4B303065-BB16-4120-AA28-8FF2FA83B62C}" type="pres">
      <dgm:prSet presAssocID="{313738C3-1FCD-4BDA-9401-1050E38D480C}" presName="rootText" presStyleLbl="node3" presStyleIdx="3" presStyleCnt="8">
        <dgm:presLayoutVars>
          <dgm:chPref val="3"/>
        </dgm:presLayoutVars>
      </dgm:prSet>
      <dgm:spPr/>
    </dgm:pt>
    <dgm:pt modelId="{7C3169CE-975D-4F1D-BC73-F036A8ADF98B}" type="pres">
      <dgm:prSet presAssocID="{313738C3-1FCD-4BDA-9401-1050E38D480C}" presName="rootPict" presStyleLbl="alignImgPlace1" presStyleIdx="9" presStyleCnt="16"/>
      <dgm:spPr/>
    </dgm:pt>
    <dgm:pt modelId="{F830BBE8-8158-437C-B1D7-A72449367E7D}" type="pres">
      <dgm:prSet presAssocID="{313738C3-1FCD-4BDA-9401-1050E38D480C}" presName="rootConnector" presStyleLbl="node3" presStyleIdx="3" presStyleCnt="8"/>
      <dgm:spPr/>
    </dgm:pt>
    <dgm:pt modelId="{923F908A-53EF-49F1-A24E-E2C5E2D67000}" type="pres">
      <dgm:prSet presAssocID="{313738C3-1FCD-4BDA-9401-1050E38D480C}" presName="hierChild4" presStyleCnt="0"/>
      <dgm:spPr/>
    </dgm:pt>
    <dgm:pt modelId="{705127CC-2CA7-4C6E-8A1E-C8EB3E51C644}" type="pres">
      <dgm:prSet presAssocID="{4164D1E7-3481-4B92-A5CC-86BF7885E905}" presName="Name37" presStyleLbl="parChTrans1D4" presStyleIdx="0" presStyleCnt="2"/>
      <dgm:spPr/>
    </dgm:pt>
    <dgm:pt modelId="{29D4760D-8E88-4124-84CA-390F0EE84148}" type="pres">
      <dgm:prSet presAssocID="{1242F1CA-07A7-40E0-81BD-D8BF78268749}" presName="hierRoot2" presStyleCnt="0">
        <dgm:presLayoutVars>
          <dgm:hierBranch val="init"/>
        </dgm:presLayoutVars>
      </dgm:prSet>
      <dgm:spPr/>
    </dgm:pt>
    <dgm:pt modelId="{16C4BA93-ACC0-42B6-BBF4-7BF1D3943394}" type="pres">
      <dgm:prSet presAssocID="{1242F1CA-07A7-40E0-81BD-D8BF78268749}" presName="rootComposite" presStyleCnt="0"/>
      <dgm:spPr/>
    </dgm:pt>
    <dgm:pt modelId="{6D5546F1-6432-442A-9F46-A3446CECA2C3}" type="pres">
      <dgm:prSet presAssocID="{1242F1CA-07A7-40E0-81BD-D8BF78268749}" presName="rootText" presStyleLbl="node4" presStyleIdx="0" presStyleCnt="2">
        <dgm:presLayoutVars>
          <dgm:chPref val="3"/>
        </dgm:presLayoutVars>
      </dgm:prSet>
      <dgm:spPr/>
    </dgm:pt>
    <dgm:pt modelId="{974631FB-E772-4FE2-83F7-2A9EB8AE591F}" type="pres">
      <dgm:prSet presAssocID="{1242F1CA-07A7-40E0-81BD-D8BF78268749}" presName="rootPict" presStyleLbl="alignImgPlace1" presStyleIdx="10" presStyleCnt="16"/>
      <dgm:spPr>
        <a:blipFill rotWithShape="1">
          <a:blip xmlns:r="http://schemas.openxmlformats.org/officeDocument/2006/relationships" r:embed="rId8"/>
          <a:srcRect/>
          <a:stretch>
            <a:fillRect l="-17000" r="-17000"/>
          </a:stretch>
        </a:blipFill>
      </dgm:spPr>
    </dgm:pt>
    <dgm:pt modelId="{6FDF78E0-BB5E-4438-A763-76483B312344}" type="pres">
      <dgm:prSet presAssocID="{1242F1CA-07A7-40E0-81BD-D8BF78268749}" presName="rootConnector" presStyleLbl="node4" presStyleIdx="0" presStyleCnt="2"/>
      <dgm:spPr/>
    </dgm:pt>
    <dgm:pt modelId="{02471039-43F3-490D-A564-5A84CED5E724}" type="pres">
      <dgm:prSet presAssocID="{1242F1CA-07A7-40E0-81BD-D8BF78268749}" presName="hierChild4" presStyleCnt="0"/>
      <dgm:spPr/>
    </dgm:pt>
    <dgm:pt modelId="{39ABBAD2-7E95-44B7-948B-5C0E22198031}" type="pres">
      <dgm:prSet presAssocID="{1242F1CA-07A7-40E0-81BD-D8BF78268749}" presName="hierChild5" presStyleCnt="0"/>
      <dgm:spPr/>
    </dgm:pt>
    <dgm:pt modelId="{48A99180-7F3F-4936-B5D6-B2BB23322F04}" type="pres">
      <dgm:prSet presAssocID="{7BA06188-6E90-4DCA-9F14-30E3A4B4EA99}" presName="Name37" presStyleLbl="parChTrans1D4" presStyleIdx="1" presStyleCnt="2"/>
      <dgm:spPr/>
    </dgm:pt>
    <dgm:pt modelId="{CFC5042C-975A-401E-B313-33E18AE4BFCF}" type="pres">
      <dgm:prSet presAssocID="{FD03BE03-B3FC-49E0-9322-EA8BE895B47C}" presName="hierRoot2" presStyleCnt="0">
        <dgm:presLayoutVars>
          <dgm:hierBranch val="init"/>
        </dgm:presLayoutVars>
      </dgm:prSet>
      <dgm:spPr/>
    </dgm:pt>
    <dgm:pt modelId="{87A62A07-514C-4D76-922A-7FDE894D0BD2}" type="pres">
      <dgm:prSet presAssocID="{FD03BE03-B3FC-49E0-9322-EA8BE895B47C}" presName="rootComposite" presStyleCnt="0"/>
      <dgm:spPr/>
    </dgm:pt>
    <dgm:pt modelId="{F9565613-1A0A-457E-A01F-9E87BD028DA1}" type="pres">
      <dgm:prSet presAssocID="{FD03BE03-B3FC-49E0-9322-EA8BE895B47C}" presName="rootText" presStyleLbl="node4" presStyleIdx="1" presStyleCnt="2">
        <dgm:presLayoutVars>
          <dgm:chPref val="3"/>
        </dgm:presLayoutVars>
      </dgm:prSet>
      <dgm:spPr/>
    </dgm:pt>
    <dgm:pt modelId="{C084CD5C-F4BC-40B9-A6A6-5DFB37FCA370}" type="pres">
      <dgm:prSet presAssocID="{FD03BE03-B3FC-49E0-9322-EA8BE895B47C}" presName="rootPict" presStyleLbl="alignImgPlace1" presStyleIdx="11" presStyleCnt="16"/>
      <dgm:spPr>
        <a:blipFill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1243F2B-5BFB-4E04-BEC9-5F4DE3A7769D}" type="pres">
      <dgm:prSet presAssocID="{FD03BE03-B3FC-49E0-9322-EA8BE895B47C}" presName="rootConnector" presStyleLbl="node4" presStyleIdx="1" presStyleCnt="2"/>
      <dgm:spPr/>
    </dgm:pt>
    <dgm:pt modelId="{46468C55-4CB1-4D34-A4D6-98DF113DBDCE}" type="pres">
      <dgm:prSet presAssocID="{FD03BE03-B3FC-49E0-9322-EA8BE895B47C}" presName="hierChild4" presStyleCnt="0"/>
      <dgm:spPr/>
    </dgm:pt>
    <dgm:pt modelId="{3ECAB6F0-6E10-4990-A1FA-A27A76D40F29}" type="pres">
      <dgm:prSet presAssocID="{FD03BE03-B3FC-49E0-9322-EA8BE895B47C}" presName="hierChild5" presStyleCnt="0"/>
      <dgm:spPr/>
    </dgm:pt>
    <dgm:pt modelId="{04CBC44A-2A23-4BAC-A46F-C2AFEEF33EC1}" type="pres">
      <dgm:prSet presAssocID="{313738C3-1FCD-4BDA-9401-1050E38D480C}" presName="hierChild5" presStyleCnt="0"/>
      <dgm:spPr/>
    </dgm:pt>
    <dgm:pt modelId="{281C43B5-0C03-4E08-A823-F73146886F86}" type="pres">
      <dgm:prSet presAssocID="{BC8D5CB8-B2F3-4A35-8FEB-254B3B7D3AF3}" presName="Name37" presStyleLbl="parChTrans1D3" presStyleIdx="4" presStyleCnt="8"/>
      <dgm:spPr/>
    </dgm:pt>
    <dgm:pt modelId="{D376BB2F-E0A4-4FBB-88BF-3071283DCED8}" type="pres">
      <dgm:prSet presAssocID="{826178B8-D041-4DFE-A3A6-F865D861F2FF}" presName="hierRoot2" presStyleCnt="0">
        <dgm:presLayoutVars>
          <dgm:hierBranch val="init"/>
        </dgm:presLayoutVars>
      </dgm:prSet>
      <dgm:spPr/>
    </dgm:pt>
    <dgm:pt modelId="{9382BC38-C518-4E82-B735-DB7D57CAF982}" type="pres">
      <dgm:prSet presAssocID="{826178B8-D041-4DFE-A3A6-F865D861F2FF}" presName="rootComposite" presStyleCnt="0"/>
      <dgm:spPr/>
    </dgm:pt>
    <dgm:pt modelId="{E030E57A-16C6-40DA-8488-94B2FA63852A}" type="pres">
      <dgm:prSet presAssocID="{826178B8-D041-4DFE-A3A6-F865D861F2FF}" presName="rootText" presStyleLbl="node3" presStyleIdx="4" presStyleCnt="8">
        <dgm:presLayoutVars>
          <dgm:chPref val="3"/>
        </dgm:presLayoutVars>
      </dgm:prSet>
      <dgm:spPr/>
    </dgm:pt>
    <dgm:pt modelId="{FFA097A2-6810-462B-AF33-269BA250AF6C}" type="pres">
      <dgm:prSet presAssocID="{826178B8-D041-4DFE-A3A6-F865D861F2FF}" presName="rootPict" presStyleLbl="alignImgPlace1" presStyleIdx="12" presStyleCnt="16"/>
      <dgm:spPr>
        <a:blipFill rotWithShape="1">
          <a:blip xmlns:r="http://schemas.openxmlformats.org/officeDocument/2006/relationships" r:embed="rId10"/>
          <a:srcRect/>
          <a:stretch>
            <a:fillRect l="-17000" r="-17000"/>
          </a:stretch>
        </a:blipFill>
      </dgm:spPr>
    </dgm:pt>
    <dgm:pt modelId="{45BF13C9-0852-4602-93D0-B6316E86F787}" type="pres">
      <dgm:prSet presAssocID="{826178B8-D041-4DFE-A3A6-F865D861F2FF}" presName="rootConnector" presStyleLbl="node3" presStyleIdx="4" presStyleCnt="8"/>
      <dgm:spPr/>
    </dgm:pt>
    <dgm:pt modelId="{6E8461FB-9894-4B91-95DA-EF989C809406}" type="pres">
      <dgm:prSet presAssocID="{826178B8-D041-4DFE-A3A6-F865D861F2FF}" presName="hierChild4" presStyleCnt="0"/>
      <dgm:spPr/>
    </dgm:pt>
    <dgm:pt modelId="{86A75A54-6E3B-4501-B968-7DAB54B1FAA9}" type="pres">
      <dgm:prSet presAssocID="{826178B8-D041-4DFE-A3A6-F865D861F2FF}" presName="hierChild5" presStyleCnt="0"/>
      <dgm:spPr/>
    </dgm:pt>
    <dgm:pt modelId="{A314FB64-BFA2-4681-BE4B-631E09363808}" type="pres">
      <dgm:prSet presAssocID="{2AA579A8-7940-4D88-927B-9502AC37B6F5}" presName="Name37" presStyleLbl="parChTrans1D3" presStyleIdx="5" presStyleCnt="8"/>
      <dgm:spPr/>
    </dgm:pt>
    <dgm:pt modelId="{8D9DF994-DB73-4C80-802E-FB500321B2FE}" type="pres">
      <dgm:prSet presAssocID="{A41D77AE-9646-4762-B4C1-FDE1689ED5F2}" presName="hierRoot2" presStyleCnt="0">
        <dgm:presLayoutVars>
          <dgm:hierBranch val="init"/>
        </dgm:presLayoutVars>
      </dgm:prSet>
      <dgm:spPr/>
    </dgm:pt>
    <dgm:pt modelId="{95501C77-E33B-4CAA-93E7-BE488DAE02FB}" type="pres">
      <dgm:prSet presAssocID="{A41D77AE-9646-4762-B4C1-FDE1689ED5F2}" presName="rootComposite" presStyleCnt="0"/>
      <dgm:spPr/>
    </dgm:pt>
    <dgm:pt modelId="{2C3F571E-2C3F-4B42-8CD6-EFEF41A982DA}" type="pres">
      <dgm:prSet presAssocID="{A41D77AE-9646-4762-B4C1-FDE1689ED5F2}" presName="rootText" presStyleLbl="node3" presStyleIdx="5" presStyleCnt="8">
        <dgm:presLayoutVars>
          <dgm:chPref val="3"/>
        </dgm:presLayoutVars>
      </dgm:prSet>
      <dgm:spPr/>
    </dgm:pt>
    <dgm:pt modelId="{226AD4CC-5359-4BE5-987B-6EC540E4422D}" type="pres">
      <dgm:prSet presAssocID="{A41D77AE-9646-4762-B4C1-FDE1689ED5F2}" presName="rootPict" presStyleLbl="alignImgPlace1" presStyleIdx="13" presStyleCnt="16"/>
      <dgm:spPr/>
    </dgm:pt>
    <dgm:pt modelId="{00462FFE-7915-4037-A907-6A7D7BDD5510}" type="pres">
      <dgm:prSet presAssocID="{A41D77AE-9646-4762-B4C1-FDE1689ED5F2}" presName="rootConnector" presStyleLbl="node3" presStyleIdx="5" presStyleCnt="8"/>
      <dgm:spPr/>
    </dgm:pt>
    <dgm:pt modelId="{5E464B5E-AEFA-4979-8563-6B7E36C58230}" type="pres">
      <dgm:prSet presAssocID="{A41D77AE-9646-4762-B4C1-FDE1689ED5F2}" presName="hierChild4" presStyleCnt="0"/>
      <dgm:spPr/>
    </dgm:pt>
    <dgm:pt modelId="{0F2999BE-5229-4628-BF2E-5859BB2CB664}" type="pres">
      <dgm:prSet presAssocID="{A41D77AE-9646-4762-B4C1-FDE1689ED5F2}" presName="hierChild5" presStyleCnt="0"/>
      <dgm:spPr/>
    </dgm:pt>
    <dgm:pt modelId="{EED5D8C2-7B59-472E-AB8D-0BC86E921D5A}" type="pres">
      <dgm:prSet presAssocID="{FC8DEE66-4BC1-4512-90DE-21E47CB4DACD}" presName="Name37" presStyleLbl="parChTrans1D3" presStyleIdx="6" presStyleCnt="8"/>
      <dgm:spPr/>
    </dgm:pt>
    <dgm:pt modelId="{80594324-6D85-4A59-B744-FA44F29C9D8B}" type="pres">
      <dgm:prSet presAssocID="{99343265-298E-49DA-8555-074986432E37}" presName="hierRoot2" presStyleCnt="0">
        <dgm:presLayoutVars>
          <dgm:hierBranch val="init"/>
        </dgm:presLayoutVars>
      </dgm:prSet>
      <dgm:spPr/>
    </dgm:pt>
    <dgm:pt modelId="{D50942AE-1F64-4465-AD90-716C74AEC52D}" type="pres">
      <dgm:prSet presAssocID="{99343265-298E-49DA-8555-074986432E37}" presName="rootComposite" presStyleCnt="0"/>
      <dgm:spPr/>
    </dgm:pt>
    <dgm:pt modelId="{35913B1D-F174-4F23-B357-0DF2E12FC48F}" type="pres">
      <dgm:prSet presAssocID="{99343265-298E-49DA-8555-074986432E37}" presName="rootText" presStyleLbl="node3" presStyleIdx="6" presStyleCnt="8">
        <dgm:presLayoutVars>
          <dgm:chPref val="3"/>
        </dgm:presLayoutVars>
      </dgm:prSet>
      <dgm:spPr/>
    </dgm:pt>
    <dgm:pt modelId="{492354EA-924F-4518-94B9-EEC9D60AB69F}" type="pres">
      <dgm:prSet presAssocID="{99343265-298E-49DA-8555-074986432E37}" presName="rootPict" presStyleLbl="alignImgPlace1" presStyleIdx="14" presStyleCnt="16"/>
      <dgm:spPr>
        <a:blipFill rotWithShape="1">
          <a:blip xmlns:r="http://schemas.openxmlformats.org/officeDocument/2006/relationships" r:embed="rId11"/>
          <a:srcRect/>
          <a:stretch>
            <a:fillRect l="-17000" r="-17000"/>
          </a:stretch>
        </a:blipFill>
      </dgm:spPr>
    </dgm:pt>
    <dgm:pt modelId="{38DB1C62-1491-46C3-ABA4-A5691B7B056B}" type="pres">
      <dgm:prSet presAssocID="{99343265-298E-49DA-8555-074986432E37}" presName="rootConnector" presStyleLbl="node3" presStyleIdx="6" presStyleCnt="8"/>
      <dgm:spPr/>
    </dgm:pt>
    <dgm:pt modelId="{814CBDB5-A46A-4EB7-8176-BFBDB57B4798}" type="pres">
      <dgm:prSet presAssocID="{99343265-298E-49DA-8555-074986432E37}" presName="hierChild4" presStyleCnt="0"/>
      <dgm:spPr/>
    </dgm:pt>
    <dgm:pt modelId="{E6C9E876-6E85-4D06-B08E-82979ED0B0F9}" type="pres">
      <dgm:prSet presAssocID="{99343265-298E-49DA-8555-074986432E37}" presName="hierChild5" presStyleCnt="0"/>
      <dgm:spPr/>
    </dgm:pt>
    <dgm:pt modelId="{638120DB-25D6-4726-A7F5-65B3220F9D2D}" type="pres">
      <dgm:prSet presAssocID="{7CAFFAAC-A0DE-4F49-96AA-94A3D01D3C52}" presName="Name37" presStyleLbl="parChTrans1D3" presStyleIdx="7" presStyleCnt="8"/>
      <dgm:spPr/>
    </dgm:pt>
    <dgm:pt modelId="{A23892C9-2022-4ECF-994B-7F88F349FBD8}" type="pres">
      <dgm:prSet presAssocID="{D164521C-CD57-4D42-9774-23E7246E7C93}" presName="hierRoot2" presStyleCnt="0">
        <dgm:presLayoutVars>
          <dgm:hierBranch val="init"/>
        </dgm:presLayoutVars>
      </dgm:prSet>
      <dgm:spPr/>
    </dgm:pt>
    <dgm:pt modelId="{91585D9B-5196-4E48-944E-1DD1423AAF27}" type="pres">
      <dgm:prSet presAssocID="{D164521C-CD57-4D42-9774-23E7246E7C93}" presName="rootComposite" presStyleCnt="0"/>
      <dgm:spPr/>
    </dgm:pt>
    <dgm:pt modelId="{6441917F-7BF4-45E9-AFAC-5C9CECEBA264}" type="pres">
      <dgm:prSet presAssocID="{D164521C-CD57-4D42-9774-23E7246E7C93}" presName="rootText" presStyleLbl="node3" presStyleIdx="7" presStyleCnt="8">
        <dgm:presLayoutVars>
          <dgm:chPref val="3"/>
        </dgm:presLayoutVars>
      </dgm:prSet>
      <dgm:spPr/>
    </dgm:pt>
    <dgm:pt modelId="{37222F8B-1411-4E31-9E4C-0FB0751FF191}" type="pres">
      <dgm:prSet presAssocID="{D164521C-CD57-4D42-9774-23E7246E7C93}" presName="rootPict" presStyleLbl="alignImgPlace1" presStyleIdx="15" presStyleCnt="16"/>
      <dgm:spPr>
        <a:blipFill rotWithShape="1">
          <a:blip xmlns:r="http://schemas.openxmlformats.org/officeDocument/2006/relationships" r:embed="rId12"/>
          <a:srcRect/>
          <a:stretch>
            <a:fillRect l="-17000" r="-17000"/>
          </a:stretch>
        </a:blipFill>
      </dgm:spPr>
    </dgm:pt>
    <dgm:pt modelId="{6044F5FB-DEF8-483D-9F2E-0A1F4B399AEB}" type="pres">
      <dgm:prSet presAssocID="{D164521C-CD57-4D42-9774-23E7246E7C93}" presName="rootConnector" presStyleLbl="node3" presStyleIdx="7" presStyleCnt="8"/>
      <dgm:spPr/>
    </dgm:pt>
    <dgm:pt modelId="{610D654C-76E0-4BEC-A6C3-BA9674C6CDD2}" type="pres">
      <dgm:prSet presAssocID="{D164521C-CD57-4D42-9774-23E7246E7C93}" presName="hierChild4" presStyleCnt="0"/>
      <dgm:spPr/>
    </dgm:pt>
    <dgm:pt modelId="{1211D054-1030-4B29-A567-00A38376CEF3}" type="pres">
      <dgm:prSet presAssocID="{D164521C-CD57-4D42-9774-23E7246E7C93}" presName="hierChild5" presStyleCnt="0"/>
      <dgm:spPr/>
    </dgm:pt>
    <dgm:pt modelId="{0F08CD7C-8D25-48FC-BF92-44A91311AA49}" type="pres">
      <dgm:prSet presAssocID="{79375459-FDBE-4BD0-B592-1B1C5C03F323}" presName="hierChild5" presStyleCnt="0"/>
      <dgm:spPr/>
    </dgm:pt>
    <dgm:pt modelId="{06FEA9E7-AA3B-4BB2-9EAA-74882CF66781}" type="pres">
      <dgm:prSet presAssocID="{A4BDF502-44DF-492D-89AD-C0D293E505F1}" presName="hierChild3" presStyleCnt="0"/>
      <dgm:spPr/>
    </dgm:pt>
  </dgm:ptLst>
  <dgm:cxnLst>
    <dgm:cxn modelId="{08BEB003-14E4-48F1-B167-E151F6C80114}" type="presOf" srcId="{893D210A-5156-45F5-AEF6-BAEED92F349C}" destId="{79F3646E-2285-47A3-9642-9F586B654626}" srcOrd="0" destOrd="0" presId="urn:microsoft.com/office/officeart/2005/8/layout/pictureOrgChart+Icon"/>
    <dgm:cxn modelId="{51FBA604-1993-43E3-9BCB-2C43792A4FF2}" type="presOf" srcId="{99343265-298E-49DA-8555-074986432E37}" destId="{35913B1D-F174-4F23-B357-0DF2E12FC48F}" srcOrd="0" destOrd="0" presId="urn:microsoft.com/office/officeart/2005/8/layout/pictureOrgChart+Icon"/>
    <dgm:cxn modelId="{864DE60B-158D-40EB-90FC-86C4D24F51C8}" type="presOf" srcId="{1CA2AD70-C9D5-41AB-A14F-42E44A0CED74}" destId="{FF07A35A-B951-4364-9F84-2B9F59D4D035}" srcOrd="0" destOrd="0" presId="urn:microsoft.com/office/officeart/2005/8/layout/pictureOrgChart+Icon"/>
    <dgm:cxn modelId="{599FC910-120F-4A11-BFAF-94D6A39ADD1E}" srcId="{79375459-FDBE-4BD0-B592-1B1C5C03F323}" destId="{313738C3-1FCD-4BDA-9401-1050E38D480C}" srcOrd="0" destOrd="0" parTransId="{D4A70510-22FF-420E-9FF1-8E570C3A1F2A}" sibTransId="{6D88AF1D-6BCB-47BC-9201-1713F6D9855B}"/>
    <dgm:cxn modelId="{1C93A812-A138-41BF-9A31-5B59F5835239}" srcId="{A4BDF502-44DF-492D-89AD-C0D293E505F1}" destId="{56CFAD51-71F9-43D3-B33E-0B92C22673FC}" srcOrd="0" destOrd="0" parTransId="{BB4EA3F2-78D3-4B1B-9609-D2578F53D2BB}" sibTransId="{7E2FE882-25E9-4A10-B10F-8E2D9FAFD16C}"/>
    <dgm:cxn modelId="{30FCC413-1AD9-4481-AC19-AB5D9C4D0579}" type="presOf" srcId="{2AA579A8-7940-4D88-927B-9502AC37B6F5}" destId="{A314FB64-BFA2-4681-BE4B-631E09363808}" srcOrd="0" destOrd="0" presId="urn:microsoft.com/office/officeart/2005/8/layout/pictureOrgChart+Icon"/>
    <dgm:cxn modelId="{0E0B5A1D-7874-4F30-A62A-0AF06F8D456B}" type="presOf" srcId="{6B676F82-68BC-4A4D-A03B-2CA750BE5260}" destId="{92B8C55F-250B-45BC-A6FA-2743C90F7EE0}" srcOrd="1" destOrd="0" presId="urn:microsoft.com/office/officeart/2005/8/layout/pictureOrgChart+Icon"/>
    <dgm:cxn modelId="{8B3D0A20-EC7C-4B18-8B56-0403CD2C3EAE}" srcId="{A4BDF502-44DF-492D-89AD-C0D293E505F1}" destId="{6B676F82-68BC-4A4D-A03B-2CA750BE5260}" srcOrd="1" destOrd="0" parTransId="{A0EDEC89-E64C-472F-A43A-6D2965446BC3}" sibTransId="{C22BE01B-B3FC-4317-8B5F-948E52965EA1}"/>
    <dgm:cxn modelId="{B8C23621-FE12-4FBD-84B2-CA42DF37157D}" type="presOf" srcId="{826178B8-D041-4DFE-A3A6-F865D861F2FF}" destId="{E030E57A-16C6-40DA-8488-94B2FA63852A}" srcOrd="0" destOrd="0" presId="urn:microsoft.com/office/officeart/2005/8/layout/pictureOrgChart+Icon"/>
    <dgm:cxn modelId="{460B3122-93D3-4A7F-8C47-596D1068A9D3}" type="presOf" srcId="{9530F665-1A78-4E19-951C-5DA6695D9424}" destId="{33DACFB0-7816-4133-AAE7-356EB222255D}" srcOrd="0" destOrd="0" presId="urn:microsoft.com/office/officeart/2005/8/layout/pictureOrgChart+Icon"/>
    <dgm:cxn modelId="{01815F27-7355-4617-BB78-2ED7DE8F612F}" type="presOf" srcId="{44B83F73-B98B-4811-9053-B8C6D2B4DD07}" destId="{DB911F90-D8C6-42E7-9563-62ACA9746AF0}" srcOrd="1" destOrd="0" presId="urn:microsoft.com/office/officeart/2005/8/layout/pictureOrgChart+Icon"/>
    <dgm:cxn modelId="{B6A9C327-A59F-4342-87B7-2747A2B0C0B9}" srcId="{79375459-FDBE-4BD0-B592-1B1C5C03F323}" destId="{826178B8-D041-4DFE-A3A6-F865D861F2FF}" srcOrd="1" destOrd="0" parTransId="{BC8D5CB8-B2F3-4A35-8FEB-254B3B7D3AF3}" sibTransId="{587A3595-5D1D-4847-A91E-4C3D46E650D9}"/>
    <dgm:cxn modelId="{66D3722C-916F-416E-A97A-42EDDB3286F5}" srcId="{A4BDF502-44DF-492D-89AD-C0D293E505F1}" destId="{29AAA7D7-FF4B-4DCC-914A-2CCD6975B890}" srcOrd="3" destOrd="0" parTransId="{893D210A-5156-45F5-AEF6-BAEED92F349C}" sibTransId="{8B3E08C4-5DAA-40C0-A38C-B9B0BEC29037}"/>
    <dgm:cxn modelId="{62AC912C-EDC4-43EF-9884-7218FB464EE3}" type="presOf" srcId="{313738C3-1FCD-4BDA-9401-1050E38D480C}" destId="{4B303065-BB16-4120-AA28-8FF2FA83B62C}" srcOrd="0" destOrd="0" presId="urn:microsoft.com/office/officeart/2005/8/layout/pictureOrgChart+Icon"/>
    <dgm:cxn modelId="{F709D32E-D1EA-47E7-9873-D121FA90C451}" type="presOf" srcId="{18A61265-D889-49B3-B160-CFDF565656BA}" destId="{066C6C47-6908-411D-A091-DA49FA553A96}" srcOrd="0" destOrd="0" presId="urn:microsoft.com/office/officeart/2005/8/layout/pictureOrgChart+Icon"/>
    <dgm:cxn modelId="{B57F4533-2B29-4ADC-AC69-5B9D58E750A0}" srcId="{79375459-FDBE-4BD0-B592-1B1C5C03F323}" destId="{D164521C-CD57-4D42-9774-23E7246E7C93}" srcOrd="4" destOrd="0" parTransId="{7CAFFAAC-A0DE-4F49-96AA-94A3D01D3C52}" sibTransId="{2873B729-893D-4B1D-B356-285A3FB5CD5F}"/>
    <dgm:cxn modelId="{E1300940-A76B-48A8-8638-33BD3FCDA2A2}" srcId="{A4BDF502-44DF-492D-89AD-C0D293E505F1}" destId="{27F936F9-A8E3-4D16-BDEC-58FE217D0966}" srcOrd="2" destOrd="0" parTransId="{18A61265-D889-49B3-B160-CFDF565656BA}" sibTransId="{70B2FA52-0E49-4677-834D-F2DB01CED68B}"/>
    <dgm:cxn modelId="{F5147740-44F0-4E1E-A01D-4B81738F9436}" type="presOf" srcId="{4164D1E7-3481-4B92-A5CC-86BF7885E905}" destId="{705127CC-2CA7-4C6E-8A1E-C8EB3E51C644}" srcOrd="0" destOrd="0" presId="urn:microsoft.com/office/officeart/2005/8/layout/pictureOrgChart+Icon"/>
    <dgm:cxn modelId="{3F7E705B-E58E-49B9-877B-FB2B835D8ABC}" srcId="{56CFAD51-71F9-43D3-B33E-0B92C22673FC}" destId="{44B83F73-B98B-4811-9053-B8C6D2B4DD07}" srcOrd="2" destOrd="0" parTransId="{92AA83F9-BE2A-4F6B-B336-DFB7AF0B2ADB}" sibTransId="{33DB70A9-BB2B-475A-B522-8FFF22C45E93}"/>
    <dgm:cxn modelId="{31671F63-681F-4FA0-9EBB-BD4DAD2E68D5}" type="presOf" srcId="{313738C3-1FCD-4BDA-9401-1050E38D480C}" destId="{F830BBE8-8158-437C-B1D7-A72449367E7D}" srcOrd="1" destOrd="0" presId="urn:microsoft.com/office/officeart/2005/8/layout/pictureOrgChart+Icon"/>
    <dgm:cxn modelId="{B7900964-BCC3-4F9D-A769-B3DDA20671EC}" srcId="{313738C3-1FCD-4BDA-9401-1050E38D480C}" destId="{FD03BE03-B3FC-49E0-9322-EA8BE895B47C}" srcOrd="1" destOrd="0" parTransId="{7BA06188-6E90-4DCA-9F14-30E3A4B4EA99}" sibTransId="{E74DCD85-6868-45AE-A9E0-27B7C690D8CB}"/>
    <dgm:cxn modelId="{2893EC4B-ED78-499F-9EA9-7CF236FBB921}" type="presOf" srcId="{A41D77AE-9646-4762-B4C1-FDE1689ED5F2}" destId="{00462FFE-7915-4037-A907-6A7D7BDD5510}" srcOrd="1" destOrd="0" presId="urn:microsoft.com/office/officeart/2005/8/layout/pictureOrgChart+Icon"/>
    <dgm:cxn modelId="{A2C05C72-8A9E-425D-A9CB-F874AB26BBBB}" type="presOf" srcId="{25E6E474-BC69-48E9-B022-89906AD9A347}" destId="{779CD80E-AF48-42DA-A34F-CC2AE41EC0D0}" srcOrd="0" destOrd="0" presId="urn:microsoft.com/office/officeart/2005/8/layout/pictureOrgChart+Icon"/>
    <dgm:cxn modelId="{330DDE72-E444-4792-95C7-A4A245FA101D}" type="presOf" srcId="{29AAA7D7-FF4B-4DCC-914A-2CCD6975B890}" destId="{870CB766-AE30-4C96-AEC7-3D7745B84D16}" srcOrd="0" destOrd="0" presId="urn:microsoft.com/office/officeart/2005/8/layout/pictureOrgChart+Icon"/>
    <dgm:cxn modelId="{19A38F77-B76B-4E56-9E65-3DF6621966FB}" srcId="{A4BDF502-44DF-492D-89AD-C0D293E505F1}" destId="{79375459-FDBE-4BD0-B592-1B1C5C03F323}" srcOrd="4" destOrd="0" parTransId="{1CA2AD70-C9D5-41AB-A14F-42E44A0CED74}" sibTransId="{2EC2077E-BAB6-4104-B564-1E2DA8AAB570}"/>
    <dgm:cxn modelId="{DF1CA97A-C3E3-4524-B6D7-F9082AD95FB8}" type="presOf" srcId="{27F936F9-A8E3-4D16-BDEC-58FE217D0966}" destId="{30A72937-A57B-4A7B-B005-10DBE26DD5C4}" srcOrd="1" destOrd="0" presId="urn:microsoft.com/office/officeart/2005/8/layout/pictureOrgChart+Icon"/>
    <dgm:cxn modelId="{0028CC7A-D9DD-4CB1-B0B3-2098F91DB6AE}" type="presOf" srcId="{A4BDF502-44DF-492D-89AD-C0D293E505F1}" destId="{437E7DC0-D597-4B9C-AB9B-85E9757DE9DD}" srcOrd="0" destOrd="0" presId="urn:microsoft.com/office/officeart/2005/8/layout/pictureOrgChart+Icon"/>
    <dgm:cxn modelId="{352C1E7C-5143-48AE-8F04-A921FE901835}" type="presOf" srcId="{32E85D88-B917-4D4B-B223-12B8FBFEA95A}" destId="{0F56D817-2D39-45B1-9FBC-DCD5B6C108CB}" srcOrd="1" destOrd="0" presId="urn:microsoft.com/office/officeart/2005/8/layout/pictureOrgChart+Icon"/>
    <dgm:cxn modelId="{57083080-CFBF-4151-9CAA-E9DCACDC82E0}" type="presOf" srcId="{32E85D88-B917-4D4B-B223-12B8FBFEA95A}" destId="{CC8E86E3-3F24-4AC6-82D2-59BB3507B824}" srcOrd="0" destOrd="0" presId="urn:microsoft.com/office/officeart/2005/8/layout/pictureOrgChart+Icon"/>
    <dgm:cxn modelId="{E659D782-2A62-4D81-A54A-66CF79E992CB}" type="presOf" srcId="{BC8D5CB8-B2F3-4A35-8FEB-254B3B7D3AF3}" destId="{281C43B5-0C03-4E08-A823-F73146886F86}" srcOrd="0" destOrd="0" presId="urn:microsoft.com/office/officeart/2005/8/layout/pictureOrgChart+Icon"/>
    <dgm:cxn modelId="{EB7E5284-0E84-4406-ADAE-0E41749952FA}" type="presOf" srcId="{79375459-FDBE-4BD0-B592-1B1C5C03F323}" destId="{26210452-F0A5-4485-BBE1-E41083CACCF5}" srcOrd="1" destOrd="0" presId="urn:microsoft.com/office/officeart/2005/8/layout/pictureOrgChart+Icon"/>
    <dgm:cxn modelId="{908EB586-CD92-4170-A518-E797CFE3081C}" type="presOf" srcId="{D164521C-CD57-4D42-9774-23E7246E7C93}" destId="{6441917F-7BF4-45E9-AFAC-5C9CECEBA264}" srcOrd="0" destOrd="0" presId="urn:microsoft.com/office/officeart/2005/8/layout/pictureOrgChart+Icon"/>
    <dgm:cxn modelId="{9894C489-8016-4222-AAEB-94A75C6C1187}" type="presOf" srcId="{29AAA7D7-FF4B-4DCC-914A-2CCD6975B890}" destId="{87E5C396-1AE9-4579-AC4C-F21896B9D60C}" srcOrd="1" destOrd="0" presId="urn:microsoft.com/office/officeart/2005/8/layout/pictureOrgChart+Icon"/>
    <dgm:cxn modelId="{A8090A8D-3EC0-4462-B989-AF4DA8303E46}" srcId="{56CFAD51-71F9-43D3-B33E-0B92C22673FC}" destId="{25E6E474-BC69-48E9-B022-89906AD9A347}" srcOrd="0" destOrd="0" parTransId="{C49C467E-79FC-4A78-9180-3445D1129837}" sibTransId="{006BBB79-8B70-44D9-A920-A46E7B483C9B}"/>
    <dgm:cxn modelId="{5D02AC8D-77C2-415D-96E9-C510C445E308}" type="presOf" srcId="{D4A70510-22FF-420E-9FF1-8E570C3A1F2A}" destId="{63AD1E1D-B118-4DD5-A5C2-E30067CD0F93}" srcOrd="0" destOrd="0" presId="urn:microsoft.com/office/officeart/2005/8/layout/pictureOrgChart+Icon"/>
    <dgm:cxn modelId="{6FE5FD92-4F7F-47BA-B5A9-CCB9AC8AD9ED}" type="presOf" srcId="{A4BDF502-44DF-492D-89AD-C0D293E505F1}" destId="{7C95FB39-CE29-4571-B79E-71A8777C31B5}" srcOrd="1" destOrd="0" presId="urn:microsoft.com/office/officeart/2005/8/layout/pictureOrgChart+Icon"/>
    <dgm:cxn modelId="{79290D97-DAD3-45D4-B1D2-120A33416E64}" type="presOf" srcId="{FD03BE03-B3FC-49E0-9322-EA8BE895B47C}" destId="{B1243F2B-5BFB-4E04-BEC9-5F4DE3A7769D}" srcOrd="1" destOrd="0" presId="urn:microsoft.com/office/officeart/2005/8/layout/pictureOrgChart+Icon"/>
    <dgm:cxn modelId="{67D54A98-39E4-4C8C-9B62-B2C9190E68ED}" type="presOf" srcId="{44B83F73-B98B-4811-9053-B8C6D2B4DD07}" destId="{7876D340-4240-46D0-BEE0-827702B076F8}" srcOrd="0" destOrd="0" presId="urn:microsoft.com/office/officeart/2005/8/layout/pictureOrgChart+Icon"/>
    <dgm:cxn modelId="{D65E4B9E-F7FD-4F49-9D52-DC76D55F41BF}" type="presOf" srcId="{6B676F82-68BC-4A4D-A03B-2CA750BE5260}" destId="{3A145335-35BF-4CDA-9E96-6615D0B89234}" srcOrd="0" destOrd="0" presId="urn:microsoft.com/office/officeart/2005/8/layout/pictureOrgChart+Icon"/>
    <dgm:cxn modelId="{3D600A9F-DC2E-449D-989C-437EE1413695}" type="presOf" srcId="{C49C467E-79FC-4A78-9180-3445D1129837}" destId="{29AF9739-5AF6-4910-8E7D-E51061883F8B}" srcOrd="0" destOrd="0" presId="urn:microsoft.com/office/officeart/2005/8/layout/pictureOrgChart+Icon"/>
    <dgm:cxn modelId="{242992A1-3133-4771-B893-2B48B71CD49B}" srcId="{56CFAD51-71F9-43D3-B33E-0B92C22673FC}" destId="{32E85D88-B917-4D4B-B223-12B8FBFEA95A}" srcOrd="1" destOrd="0" parTransId="{9530F665-1A78-4E19-951C-5DA6695D9424}" sibTransId="{1A66BC07-96D5-45CA-B03A-7162519A1E18}"/>
    <dgm:cxn modelId="{7EDF85A2-67E0-47F7-9A9F-9C81B1FE9DF8}" type="presOf" srcId="{D164521C-CD57-4D42-9774-23E7246E7C93}" destId="{6044F5FB-DEF8-483D-9F2E-0A1F4B399AEB}" srcOrd="1" destOrd="0" presId="urn:microsoft.com/office/officeart/2005/8/layout/pictureOrgChart+Icon"/>
    <dgm:cxn modelId="{4580A3A8-D49F-471A-82D0-C6551E22AA52}" type="presOf" srcId="{79375459-FDBE-4BD0-B592-1B1C5C03F323}" destId="{98D62EB6-1690-453B-8467-3B1DC7377277}" srcOrd="0" destOrd="0" presId="urn:microsoft.com/office/officeart/2005/8/layout/pictureOrgChart+Icon"/>
    <dgm:cxn modelId="{783DBCAE-3359-4278-B64E-9EB755F01701}" type="presOf" srcId="{1242F1CA-07A7-40E0-81BD-D8BF78268749}" destId="{6D5546F1-6432-442A-9F46-A3446CECA2C3}" srcOrd="0" destOrd="0" presId="urn:microsoft.com/office/officeart/2005/8/layout/pictureOrgChart+Icon"/>
    <dgm:cxn modelId="{F95B7DB4-E4A1-486A-9689-BD45BFCD660A}" type="presOf" srcId="{92AA83F9-BE2A-4F6B-B336-DFB7AF0B2ADB}" destId="{680FDC45-C550-42D4-9A8A-7FD8924F6059}" srcOrd="0" destOrd="0" presId="urn:microsoft.com/office/officeart/2005/8/layout/pictureOrgChart+Icon"/>
    <dgm:cxn modelId="{E9C98ABB-D773-4414-9A34-256AD26297FD}" type="presOf" srcId="{99343265-298E-49DA-8555-074986432E37}" destId="{38DB1C62-1491-46C3-ABA4-A5691B7B056B}" srcOrd="1" destOrd="0" presId="urn:microsoft.com/office/officeart/2005/8/layout/pictureOrgChart+Icon"/>
    <dgm:cxn modelId="{F970A2C2-8E64-4136-BF25-458CBB69D8F2}" type="presOf" srcId="{826178B8-D041-4DFE-A3A6-F865D861F2FF}" destId="{45BF13C9-0852-4602-93D0-B6316E86F787}" srcOrd="1" destOrd="0" presId="urn:microsoft.com/office/officeart/2005/8/layout/pictureOrgChart+Icon"/>
    <dgm:cxn modelId="{B64EAEC6-D22A-46DC-98EF-5AC3E06F2895}" type="presOf" srcId="{FC8DEE66-4BC1-4512-90DE-21E47CB4DACD}" destId="{EED5D8C2-7B59-472E-AB8D-0BC86E921D5A}" srcOrd="0" destOrd="0" presId="urn:microsoft.com/office/officeart/2005/8/layout/pictureOrgChart+Icon"/>
    <dgm:cxn modelId="{63D1B7C8-3DBC-4DFE-8FD7-4D1F735C8B05}" type="presOf" srcId="{8C651498-DBF3-4EA3-9265-6C18756451EA}" destId="{FF817B36-1701-4A45-8892-125E3C4036ED}" srcOrd="0" destOrd="0" presId="urn:microsoft.com/office/officeart/2005/8/layout/pictureOrgChart+Icon"/>
    <dgm:cxn modelId="{570D26CA-8493-42D5-9855-7F33C7D809A4}" type="presOf" srcId="{7CAFFAAC-A0DE-4F49-96AA-94A3D01D3C52}" destId="{638120DB-25D6-4726-A7F5-65B3220F9D2D}" srcOrd="0" destOrd="0" presId="urn:microsoft.com/office/officeart/2005/8/layout/pictureOrgChart+Icon"/>
    <dgm:cxn modelId="{8D6B68CE-F037-4A1F-92BC-D51A97303592}" srcId="{8C651498-DBF3-4EA3-9265-6C18756451EA}" destId="{A4BDF502-44DF-492D-89AD-C0D293E505F1}" srcOrd="0" destOrd="0" parTransId="{A8B56D16-9EF3-442A-82FC-05C68E40F3B7}" sibTransId="{986ADD21-1DC3-4CA9-B466-CB6F4BD880F6}"/>
    <dgm:cxn modelId="{B3C9B1D1-E89A-47CB-97F5-9C12A89FF0DA}" type="presOf" srcId="{25E6E474-BC69-48E9-B022-89906AD9A347}" destId="{AAA4CC7D-276D-490C-9BB8-AFD30180B19D}" srcOrd="1" destOrd="0" presId="urn:microsoft.com/office/officeart/2005/8/layout/pictureOrgChart+Icon"/>
    <dgm:cxn modelId="{85ABC3D3-310F-464D-A170-88367AD6F271}" type="presOf" srcId="{56CFAD51-71F9-43D3-B33E-0B92C22673FC}" destId="{6BE2CB3B-774A-465A-B0F7-66BC78AC4A07}" srcOrd="0" destOrd="0" presId="urn:microsoft.com/office/officeart/2005/8/layout/pictureOrgChart+Icon"/>
    <dgm:cxn modelId="{15DED0DB-685F-4E2C-B9CA-0E3BCCA7E2C2}" type="presOf" srcId="{FD03BE03-B3FC-49E0-9322-EA8BE895B47C}" destId="{F9565613-1A0A-457E-A01F-9E87BD028DA1}" srcOrd="0" destOrd="0" presId="urn:microsoft.com/office/officeart/2005/8/layout/pictureOrgChart+Icon"/>
    <dgm:cxn modelId="{EBE416E6-345F-4C9C-83BB-88FD1F4FC6CB}" type="presOf" srcId="{A41D77AE-9646-4762-B4C1-FDE1689ED5F2}" destId="{2C3F571E-2C3F-4B42-8CD6-EFEF41A982DA}" srcOrd="0" destOrd="0" presId="urn:microsoft.com/office/officeart/2005/8/layout/pictureOrgChart+Icon"/>
    <dgm:cxn modelId="{9FA4F0E7-8571-40DE-8546-BF81B949BB93}" srcId="{79375459-FDBE-4BD0-B592-1B1C5C03F323}" destId="{99343265-298E-49DA-8555-074986432E37}" srcOrd="3" destOrd="0" parTransId="{FC8DEE66-4BC1-4512-90DE-21E47CB4DACD}" sibTransId="{B7F17743-FEE6-4645-96D5-489FD26A832C}"/>
    <dgm:cxn modelId="{426C46EA-C1D4-4963-BC5A-43C6372D2975}" type="presOf" srcId="{BB4EA3F2-78D3-4B1B-9609-D2578F53D2BB}" destId="{A0C5D7B4-0D91-40B3-A9C9-B5BA985F815A}" srcOrd="0" destOrd="0" presId="urn:microsoft.com/office/officeart/2005/8/layout/pictureOrgChart+Icon"/>
    <dgm:cxn modelId="{36FF34EC-34CF-4893-A2D6-D67D6B31831B}" srcId="{79375459-FDBE-4BD0-B592-1B1C5C03F323}" destId="{A41D77AE-9646-4762-B4C1-FDE1689ED5F2}" srcOrd="2" destOrd="0" parTransId="{2AA579A8-7940-4D88-927B-9502AC37B6F5}" sibTransId="{5E7F2122-1365-4771-95A9-1192AB90AEE6}"/>
    <dgm:cxn modelId="{941DB1ED-853C-426E-B04E-E886A310232C}" type="presOf" srcId="{7BA06188-6E90-4DCA-9F14-30E3A4B4EA99}" destId="{48A99180-7F3F-4936-B5D6-B2BB23322F04}" srcOrd="0" destOrd="0" presId="urn:microsoft.com/office/officeart/2005/8/layout/pictureOrgChart+Icon"/>
    <dgm:cxn modelId="{A259BCEF-39F5-495E-B432-023BB5C1BF81}" type="presOf" srcId="{56CFAD51-71F9-43D3-B33E-0B92C22673FC}" destId="{EF1B6915-FAC7-4D25-A6EA-7C1B1DBA7E53}" srcOrd="1" destOrd="0" presId="urn:microsoft.com/office/officeart/2005/8/layout/pictureOrgChart+Icon"/>
    <dgm:cxn modelId="{CB2450F3-A6E7-4ADE-82C7-88A293250C03}" srcId="{313738C3-1FCD-4BDA-9401-1050E38D480C}" destId="{1242F1CA-07A7-40E0-81BD-D8BF78268749}" srcOrd="0" destOrd="0" parTransId="{4164D1E7-3481-4B92-A5CC-86BF7885E905}" sibTransId="{3EAB2F79-ADB1-4AF7-9566-8977B900018B}"/>
    <dgm:cxn modelId="{D12F29F6-D48E-4F90-A065-D716ECD084E9}" type="presOf" srcId="{27F936F9-A8E3-4D16-BDEC-58FE217D0966}" destId="{D1CD5C6D-64E3-4ACA-90FA-4D0359F07702}" srcOrd="0" destOrd="0" presId="urn:microsoft.com/office/officeart/2005/8/layout/pictureOrgChart+Icon"/>
    <dgm:cxn modelId="{D73C81F7-0F14-46DE-A150-ECED87D2D5D4}" type="presOf" srcId="{A0EDEC89-E64C-472F-A43A-6D2965446BC3}" destId="{95F4DEDF-F62C-48AD-891E-6A4DFC82DC48}" srcOrd="0" destOrd="0" presId="urn:microsoft.com/office/officeart/2005/8/layout/pictureOrgChart+Icon"/>
    <dgm:cxn modelId="{B6A0C9F9-74D7-494F-A4A0-4248DFCFB47D}" type="presOf" srcId="{1242F1CA-07A7-40E0-81BD-D8BF78268749}" destId="{6FDF78E0-BB5E-4438-A763-76483B312344}" srcOrd="1" destOrd="0" presId="urn:microsoft.com/office/officeart/2005/8/layout/pictureOrgChart+Icon"/>
    <dgm:cxn modelId="{8502C742-8B7A-47BE-B8D7-C3717BC92B9C}" type="presParOf" srcId="{FF817B36-1701-4A45-8892-125E3C4036ED}" destId="{7C4447CC-4CBB-4C01-9F06-99B60910EF1B}" srcOrd="0" destOrd="0" presId="urn:microsoft.com/office/officeart/2005/8/layout/pictureOrgChart+Icon"/>
    <dgm:cxn modelId="{D1D95D03-BC1C-435D-9EE5-323A64E6709F}" type="presParOf" srcId="{7C4447CC-4CBB-4C01-9F06-99B60910EF1B}" destId="{AB3AEC96-63E1-4A44-8AA3-062DE45CD28B}" srcOrd="0" destOrd="0" presId="urn:microsoft.com/office/officeart/2005/8/layout/pictureOrgChart+Icon"/>
    <dgm:cxn modelId="{5567ABBE-4430-42CC-8F39-3CD7AFD65BE1}" type="presParOf" srcId="{AB3AEC96-63E1-4A44-8AA3-062DE45CD28B}" destId="{437E7DC0-D597-4B9C-AB9B-85E9757DE9DD}" srcOrd="0" destOrd="0" presId="urn:microsoft.com/office/officeart/2005/8/layout/pictureOrgChart+Icon"/>
    <dgm:cxn modelId="{0BE12DF4-AC68-47B8-89E4-72AAF5D58B70}" type="presParOf" srcId="{AB3AEC96-63E1-4A44-8AA3-062DE45CD28B}" destId="{C4FADE20-EEE8-4996-90DF-B404EB18B7E1}" srcOrd="1" destOrd="0" presId="urn:microsoft.com/office/officeart/2005/8/layout/pictureOrgChart+Icon"/>
    <dgm:cxn modelId="{07710C5E-41E8-451C-BCF3-A24A4F794F0C}" type="presParOf" srcId="{AB3AEC96-63E1-4A44-8AA3-062DE45CD28B}" destId="{7C95FB39-CE29-4571-B79E-71A8777C31B5}" srcOrd="2" destOrd="0" presId="urn:microsoft.com/office/officeart/2005/8/layout/pictureOrgChart+Icon"/>
    <dgm:cxn modelId="{FE3A9579-5880-4D36-9150-2DD9544DEE76}" type="presParOf" srcId="{7C4447CC-4CBB-4C01-9F06-99B60910EF1B}" destId="{BDCA4450-F799-465E-A794-24E5B0648374}" srcOrd="1" destOrd="0" presId="urn:microsoft.com/office/officeart/2005/8/layout/pictureOrgChart+Icon"/>
    <dgm:cxn modelId="{5368F4A5-1924-4A1A-B2EC-6DC15B17042F}" type="presParOf" srcId="{BDCA4450-F799-465E-A794-24E5B0648374}" destId="{A0C5D7B4-0D91-40B3-A9C9-B5BA985F815A}" srcOrd="0" destOrd="0" presId="urn:microsoft.com/office/officeart/2005/8/layout/pictureOrgChart+Icon"/>
    <dgm:cxn modelId="{A5DD63BF-6C13-446D-92BA-13C9D2217779}" type="presParOf" srcId="{BDCA4450-F799-465E-A794-24E5B0648374}" destId="{002A565F-0D6C-4006-9C6A-40AAEA91820E}" srcOrd="1" destOrd="0" presId="urn:microsoft.com/office/officeart/2005/8/layout/pictureOrgChart+Icon"/>
    <dgm:cxn modelId="{7787CC79-83D2-441C-86BB-CB90D1A095F9}" type="presParOf" srcId="{002A565F-0D6C-4006-9C6A-40AAEA91820E}" destId="{1E3EFAE2-17CC-4CB7-8A3D-B471A27E15DD}" srcOrd="0" destOrd="0" presId="urn:microsoft.com/office/officeart/2005/8/layout/pictureOrgChart+Icon"/>
    <dgm:cxn modelId="{27292A92-2BE9-44D7-8BC4-5EC19E20568F}" type="presParOf" srcId="{1E3EFAE2-17CC-4CB7-8A3D-B471A27E15DD}" destId="{6BE2CB3B-774A-465A-B0F7-66BC78AC4A07}" srcOrd="0" destOrd="0" presId="urn:microsoft.com/office/officeart/2005/8/layout/pictureOrgChart+Icon"/>
    <dgm:cxn modelId="{01DB9321-0EB3-4CA8-BFF9-ACCF6F7E55E2}" type="presParOf" srcId="{1E3EFAE2-17CC-4CB7-8A3D-B471A27E15DD}" destId="{48BAEA4A-C689-42C8-97AB-53762EE5DE1F}" srcOrd="1" destOrd="0" presId="urn:microsoft.com/office/officeart/2005/8/layout/pictureOrgChart+Icon"/>
    <dgm:cxn modelId="{E5E66DD9-35E9-47E0-B1CA-93D9A3255492}" type="presParOf" srcId="{1E3EFAE2-17CC-4CB7-8A3D-B471A27E15DD}" destId="{EF1B6915-FAC7-4D25-A6EA-7C1B1DBA7E53}" srcOrd="2" destOrd="0" presId="urn:microsoft.com/office/officeart/2005/8/layout/pictureOrgChart+Icon"/>
    <dgm:cxn modelId="{25BFA7BF-DEE0-4B03-AC01-A90F06C4B1E5}" type="presParOf" srcId="{002A565F-0D6C-4006-9C6A-40AAEA91820E}" destId="{FA5CEE3D-ACB1-4A56-8397-D6DF6EA2CD66}" srcOrd="1" destOrd="0" presId="urn:microsoft.com/office/officeart/2005/8/layout/pictureOrgChart+Icon"/>
    <dgm:cxn modelId="{C039F39F-CB16-4F4F-B64B-C2EE7998C8B2}" type="presParOf" srcId="{FA5CEE3D-ACB1-4A56-8397-D6DF6EA2CD66}" destId="{29AF9739-5AF6-4910-8E7D-E51061883F8B}" srcOrd="0" destOrd="0" presId="urn:microsoft.com/office/officeart/2005/8/layout/pictureOrgChart+Icon"/>
    <dgm:cxn modelId="{DC562AEE-D7F9-4000-AD03-02E9A625B668}" type="presParOf" srcId="{FA5CEE3D-ACB1-4A56-8397-D6DF6EA2CD66}" destId="{4CDDF249-DB06-4A16-BA31-6DCA0354F511}" srcOrd="1" destOrd="0" presId="urn:microsoft.com/office/officeart/2005/8/layout/pictureOrgChart+Icon"/>
    <dgm:cxn modelId="{56F15164-910A-45DF-A3D7-FAE8A705F4BD}" type="presParOf" srcId="{4CDDF249-DB06-4A16-BA31-6DCA0354F511}" destId="{5069C596-38D7-4E10-809A-86CD40B1D6B0}" srcOrd="0" destOrd="0" presId="urn:microsoft.com/office/officeart/2005/8/layout/pictureOrgChart+Icon"/>
    <dgm:cxn modelId="{B0E8F094-108E-4879-9777-A05E598745F1}" type="presParOf" srcId="{5069C596-38D7-4E10-809A-86CD40B1D6B0}" destId="{779CD80E-AF48-42DA-A34F-CC2AE41EC0D0}" srcOrd="0" destOrd="0" presId="urn:microsoft.com/office/officeart/2005/8/layout/pictureOrgChart+Icon"/>
    <dgm:cxn modelId="{6E29D941-D83D-463D-8911-D66ACFF05032}" type="presParOf" srcId="{5069C596-38D7-4E10-809A-86CD40B1D6B0}" destId="{E91DA553-9595-4E39-B672-13C771C8896C}" srcOrd="1" destOrd="0" presId="urn:microsoft.com/office/officeart/2005/8/layout/pictureOrgChart+Icon"/>
    <dgm:cxn modelId="{AE316B0B-F482-418C-98A7-FF6285851023}" type="presParOf" srcId="{5069C596-38D7-4E10-809A-86CD40B1D6B0}" destId="{AAA4CC7D-276D-490C-9BB8-AFD30180B19D}" srcOrd="2" destOrd="0" presId="urn:microsoft.com/office/officeart/2005/8/layout/pictureOrgChart+Icon"/>
    <dgm:cxn modelId="{D9EDDA5B-CE54-4642-8188-210584CA034F}" type="presParOf" srcId="{4CDDF249-DB06-4A16-BA31-6DCA0354F511}" destId="{9A210545-A944-490A-9B50-21CD54FFBB34}" srcOrd="1" destOrd="0" presId="urn:microsoft.com/office/officeart/2005/8/layout/pictureOrgChart+Icon"/>
    <dgm:cxn modelId="{1F69A5C4-1B44-4932-87CC-0D8F3DDBC52C}" type="presParOf" srcId="{4CDDF249-DB06-4A16-BA31-6DCA0354F511}" destId="{F1C4F133-C6E6-4973-801B-9C75A19FDD07}" srcOrd="2" destOrd="0" presId="urn:microsoft.com/office/officeart/2005/8/layout/pictureOrgChart+Icon"/>
    <dgm:cxn modelId="{16D1B183-0DC7-4E40-B3E3-74C50D37CCE9}" type="presParOf" srcId="{FA5CEE3D-ACB1-4A56-8397-D6DF6EA2CD66}" destId="{33DACFB0-7816-4133-AAE7-356EB222255D}" srcOrd="2" destOrd="0" presId="urn:microsoft.com/office/officeart/2005/8/layout/pictureOrgChart+Icon"/>
    <dgm:cxn modelId="{5A2177A3-ED26-462A-A3E0-D0D1E1D5BA72}" type="presParOf" srcId="{FA5CEE3D-ACB1-4A56-8397-D6DF6EA2CD66}" destId="{58B20D81-049B-4E87-91D9-84079BC7ED56}" srcOrd="3" destOrd="0" presId="urn:microsoft.com/office/officeart/2005/8/layout/pictureOrgChart+Icon"/>
    <dgm:cxn modelId="{4D0ED4CA-10A2-4C73-A71B-E438334C5C9C}" type="presParOf" srcId="{58B20D81-049B-4E87-91D9-84079BC7ED56}" destId="{90BE19E4-0D5C-48CF-B77A-0C1ECDEE6C1E}" srcOrd="0" destOrd="0" presId="urn:microsoft.com/office/officeart/2005/8/layout/pictureOrgChart+Icon"/>
    <dgm:cxn modelId="{B5524365-92F1-4269-B3FE-1878C6074A30}" type="presParOf" srcId="{90BE19E4-0D5C-48CF-B77A-0C1ECDEE6C1E}" destId="{CC8E86E3-3F24-4AC6-82D2-59BB3507B824}" srcOrd="0" destOrd="0" presId="urn:microsoft.com/office/officeart/2005/8/layout/pictureOrgChart+Icon"/>
    <dgm:cxn modelId="{C4DDB024-0249-40C8-BBA1-905477FCE71D}" type="presParOf" srcId="{90BE19E4-0D5C-48CF-B77A-0C1ECDEE6C1E}" destId="{9D656EB3-A157-4C56-99C0-8ECD273373D6}" srcOrd="1" destOrd="0" presId="urn:microsoft.com/office/officeart/2005/8/layout/pictureOrgChart+Icon"/>
    <dgm:cxn modelId="{5ADBB4D7-0940-4A3B-A0A6-9D18AA0476D0}" type="presParOf" srcId="{90BE19E4-0D5C-48CF-B77A-0C1ECDEE6C1E}" destId="{0F56D817-2D39-45B1-9FBC-DCD5B6C108CB}" srcOrd="2" destOrd="0" presId="urn:microsoft.com/office/officeart/2005/8/layout/pictureOrgChart+Icon"/>
    <dgm:cxn modelId="{1490D156-C294-4CF6-B97B-74B7B8E99A65}" type="presParOf" srcId="{58B20D81-049B-4E87-91D9-84079BC7ED56}" destId="{C434644E-2F66-4104-8794-030AD44A0352}" srcOrd="1" destOrd="0" presId="urn:microsoft.com/office/officeart/2005/8/layout/pictureOrgChart+Icon"/>
    <dgm:cxn modelId="{47A4DC7A-29D7-4230-889F-1C01A62B6B6F}" type="presParOf" srcId="{58B20D81-049B-4E87-91D9-84079BC7ED56}" destId="{1DE747AD-2192-461B-9F2A-574560BB2693}" srcOrd="2" destOrd="0" presId="urn:microsoft.com/office/officeart/2005/8/layout/pictureOrgChart+Icon"/>
    <dgm:cxn modelId="{FF5EF6B7-D38E-400C-A94B-8E9D3A12E88C}" type="presParOf" srcId="{FA5CEE3D-ACB1-4A56-8397-D6DF6EA2CD66}" destId="{680FDC45-C550-42D4-9A8A-7FD8924F6059}" srcOrd="4" destOrd="0" presId="urn:microsoft.com/office/officeart/2005/8/layout/pictureOrgChart+Icon"/>
    <dgm:cxn modelId="{046DC72C-A906-4A62-A4C6-2EABD5B5A9EC}" type="presParOf" srcId="{FA5CEE3D-ACB1-4A56-8397-D6DF6EA2CD66}" destId="{972926CF-0046-4D8E-91B3-729BC4A6E241}" srcOrd="5" destOrd="0" presId="urn:microsoft.com/office/officeart/2005/8/layout/pictureOrgChart+Icon"/>
    <dgm:cxn modelId="{DC3D5BB4-A1C6-4B5E-9404-3D20A58F3C4D}" type="presParOf" srcId="{972926CF-0046-4D8E-91B3-729BC4A6E241}" destId="{99962513-66BC-444C-A5C6-412EA1760057}" srcOrd="0" destOrd="0" presId="urn:microsoft.com/office/officeart/2005/8/layout/pictureOrgChart+Icon"/>
    <dgm:cxn modelId="{70C4D705-7669-4748-AD3C-190A0A2EB803}" type="presParOf" srcId="{99962513-66BC-444C-A5C6-412EA1760057}" destId="{7876D340-4240-46D0-BEE0-827702B076F8}" srcOrd="0" destOrd="0" presId="urn:microsoft.com/office/officeart/2005/8/layout/pictureOrgChart+Icon"/>
    <dgm:cxn modelId="{ADD0FFA8-F066-4C58-8660-C6744B8C5946}" type="presParOf" srcId="{99962513-66BC-444C-A5C6-412EA1760057}" destId="{70528626-C25C-4C27-B831-9E7956F6E2EF}" srcOrd="1" destOrd="0" presId="urn:microsoft.com/office/officeart/2005/8/layout/pictureOrgChart+Icon"/>
    <dgm:cxn modelId="{21E2D17D-0E2A-49F5-894A-4BED2AC6295B}" type="presParOf" srcId="{99962513-66BC-444C-A5C6-412EA1760057}" destId="{DB911F90-D8C6-42E7-9563-62ACA9746AF0}" srcOrd="2" destOrd="0" presId="urn:microsoft.com/office/officeart/2005/8/layout/pictureOrgChart+Icon"/>
    <dgm:cxn modelId="{F12B33F9-C148-44A6-A451-1828309C4987}" type="presParOf" srcId="{972926CF-0046-4D8E-91B3-729BC4A6E241}" destId="{E62740BF-633B-473A-9094-7DF698DDB4F4}" srcOrd="1" destOrd="0" presId="urn:microsoft.com/office/officeart/2005/8/layout/pictureOrgChart+Icon"/>
    <dgm:cxn modelId="{91F0F62C-E694-4353-9B08-3AA553EA1ADC}" type="presParOf" srcId="{972926CF-0046-4D8E-91B3-729BC4A6E241}" destId="{085AD38A-E657-449A-A320-5037322F9764}" srcOrd="2" destOrd="0" presId="urn:microsoft.com/office/officeart/2005/8/layout/pictureOrgChart+Icon"/>
    <dgm:cxn modelId="{C840E846-C350-40FC-9F12-CA919CC3A596}" type="presParOf" srcId="{002A565F-0D6C-4006-9C6A-40AAEA91820E}" destId="{43E6603E-7814-4406-B141-A782CD107D3F}" srcOrd="2" destOrd="0" presId="urn:microsoft.com/office/officeart/2005/8/layout/pictureOrgChart+Icon"/>
    <dgm:cxn modelId="{0EC90514-DC2D-43F4-B62B-193E699C0E32}" type="presParOf" srcId="{BDCA4450-F799-465E-A794-24E5B0648374}" destId="{95F4DEDF-F62C-48AD-891E-6A4DFC82DC48}" srcOrd="2" destOrd="0" presId="urn:microsoft.com/office/officeart/2005/8/layout/pictureOrgChart+Icon"/>
    <dgm:cxn modelId="{5C7BF52E-A794-4CE9-9D16-D5EBEC67711D}" type="presParOf" srcId="{BDCA4450-F799-465E-A794-24E5B0648374}" destId="{8E6A7F7A-5525-481C-9AED-24EEB2E6F47E}" srcOrd="3" destOrd="0" presId="urn:microsoft.com/office/officeart/2005/8/layout/pictureOrgChart+Icon"/>
    <dgm:cxn modelId="{FB25DB83-F16D-4B23-A98F-5EAD50B619D1}" type="presParOf" srcId="{8E6A7F7A-5525-481C-9AED-24EEB2E6F47E}" destId="{743BFAAD-238E-4CF3-BC0F-65E8319D6CF1}" srcOrd="0" destOrd="0" presId="urn:microsoft.com/office/officeart/2005/8/layout/pictureOrgChart+Icon"/>
    <dgm:cxn modelId="{87825DF6-E49B-423C-881B-F01993233C64}" type="presParOf" srcId="{743BFAAD-238E-4CF3-BC0F-65E8319D6CF1}" destId="{3A145335-35BF-4CDA-9E96-6615D0B89234}" srcOrd="0" destOrd="0" presId="urn:microsoft.com/office/officeart/2005/8/layout/pictureOrgChart+Icon"/>
    <dgm:cxn modelId="{9D9DBBF4-65E3-41BC-9AD8-2D04D3089B26}" type="presParOf" srcId="{743BFAAD-238E-4CF3-BC0F-65E8319D6CF1}" destId="{F64AC587-9B7B-4A34-A73A-1CFB27AD5FC8}" srcOrd="1" destOrd="0" presId="urn:microsoft.com/office/officeart/2005/8/layout/pictureOrgChart+Icon"/>
    <dgm:cxn modelId="{AA96E9E7-EA80-4587-BE9B-2F8894AA410E}" type="presParOf" srcId="{743BFAAD-238E-4CF3-BC0F-65E8319D6CF1}" destId="{92B8C55F-250B-45BC-A6FA-2743C90F7EE0}" srcOrd="2" destOrd="0" presId="urn:microsoft.com/office/officeart/2005/8/layout/pictureOrgChart+Icon"/>
    <dgm:cxn modelId="{B8E29A12-0CDA-4DF8-81DD-5171F01A59D8}" type="presParOf" srcId="{8E6A7F7A-5525-481C-9AED-24EEB2E6F47E}" destId="{E24915A5-2BCF-44A5-9854-40338371ACBD}" srcOrd="1" destOrd="0" presId="urn:microsoft.com/office/officeart/2005/8/layout/pictureOrgChart+Icon"/>
    <dgm:cxn modelId="{8511F8DC-9478-4817-A36C-3A666B4ED298}" type="presParOf" srcId="{8E6A7F7A-5525-481C-9AED-24EEB2E6F47E}" destId="{D54DCF54-3AAA-41BA-8B3F-48D38E0FB0BF}" srcOrd="2" destOrd="0" presId="urn:microsoft.com/office/officeart/2005/8/layout/pictureOrgChart+Icon"/>
    <dgm:cxn modelId="{24D56D67-F277-4043-8606-A8A07E9EE4CC}" type="presParOf" srcId="{BDCA4450-F799-465E-A794-24E5B0648374}" destId="{066C6C47-6908-411D-A091-DA49FA553A96}" srcOrd="4" destOrd="0" presId="urn:microsoft.com/office/officeart/2005/8/layout/pictureOrgChart+Icon"/>
    <dgm:cxn modelId="{7B63F252-07DD-4E1F-B979-EDD6147C5CC9}" type="presParOf" srcId="{BDCA4450-F799-465E-A794-24E5B0648374}" destId="{4D1B1898-69E0-4888-990F-466DE7AA92D8}" srcOrd="5" destOrd="0" presId="urn:microsoft.com/office/officeart/2005/8/layout/pictureOrgChart+Icon"/>
    <dgm:cxn modelId="{66CD6721-C450-436F-84F6-8016AE34531E}" type="presParOf" srcId="{4D1B1898-69E0-4888-990F-466DE7AA92D8}" destId="{D8181F3B-CA89-40E1-BC91-6B6E156C02B5}" srcOrd="0" destOrd="0" presId="urn:microsoft.com/office/officeart/2005/8/layout/pictureOrgChart+Icon"/>
    <dgm:cxn modelId="{CCF54B1E-A40F-436A-98C1-DBA3664B10A5}" type="presParOf" srcId="{D8181F3B-CA89-40E1-BC91-6B6E156C02B5}" destId="{D1CD5C6D-64E3-4ACA-90FA-4D0359F07702}" srcOrd="0" destOrd="0" presId="urn:microsoft.com/office/officeart/2005/8/layout/pictureOrgChart+Icon"/>
    <dgm:cxn modelId="{CC80A085-99D4-4181-A5B9-E2FEBA658136}" type="presParOf" srcId="{D8181F3B-CA89-40E1-BC91-6B6E156C02B5}" destId="{411CD53D-35F5-40AA-A2B6-F1F2F0B6B808}" srcOrd="1" destOrd="0" presId="urn:microsoft.com/office/officeart/2005/8/layout/pictureOrgChart+Icon"/>
    <dgm:cxn modelId="{F63DC9EC-6076-4F48-93F4-CEB93F333779}" type="presParOf" srcId="{D8181F3B-CA89-40E1-BC91-6B6E156C02B5}" destId="{30A72937-A57B-4A7B-B005-10DBE26DD5C4}" srcOrd="2" destOrd="0" presId="urn:microsoft.com/office/officeart/2005/8/layout/pictureOrgChart+Icon"/>
    <dgm:cxn modelId="{A429E9DE-C47D-4D46-BC03-C48598E81566}" type="presParOf" srcId="{4D1B1898-69E0-4888-990F-466DE7AA92D8}" destId="{203ABA10-FF95-4073-A1AC-57F775EB1C2E}" srcOrd="1" destOrd="0" presId="urn:microsoft.com/office/officeart/2005/8/layout/pictureOrgChart+Icon"/>
    <dgm:cxn modelId="{9FFE9453-94E5-4570-A5C7-939683CB525F}" type="presParOf" srcId="{4D1B1898-69E0-4888-990F-466DE7AA92D8}" destId="{42458732-E234-42BC-B6A1-69890C7A9E35}" srcOrd="2" destOrd="0" presId="urn:microsoft.com/office/officeart/2005/8/layout/pictureOrgChart+Icon"/>
    <dgm:cxn modelId="{C562E5BA-E43C-471C-83B8-CA396584B914}" type="presParOf" srcId="{BDCA4450-F799-465E-A794-24E5B0648374}" destId="{79F3646E-2285-47A3-9642-9F586B654626}" srcOrd="6" destOrd="0" presId="urn:microsoft.com/office/officeart/2005/8/layout/pictureOrgChart+Icon"/>
    <dgm:cxn modelId="{46E2972A-E541-4E22-886C-9BF32A891A37}" type="presParOf" srcId="{BDCA4450-F799-465E-A794-24E5B0648374}" destId="{F64BEA53-CB2C-43D1-A714-CAB0FA49AE60}" srcOrd="7" destOrd="0" presId="urn:microsoft.com/office/officeart/2005/8/layout/pictureOrgChart+Icon"/>
    <dgm:cxn modelId="{E623D768-E12C-4D81-9FEC-DA6BBB6F4ED2}" type="presParOf" srcId="{F64BEA53-CB2C-43D1-A714-CAB0FA49AE60}" destId="{8309B8A7-45ED-4290-8B90-3CCF0ECDE0F6}" srcOrd="0" destOrd="0" presId="urn:microsoft.com/office/officeart/2005/8/layout/pictureOrgChart+Icon"/>
    <dgm:cxn modelId="{17941AAE-D55B-493E-9704-6928F995548D}" type="presParOf" srcId="{8309B8A7-45ED-4290-8B90-3CCF0ECDE0F6}" destId="{870CB766-AE30-4C96-AEC7-3D7745B84D16}" srcOrd="0" destOrd="0" presId="urn:microsoft.com/office/officeart/2005/8/layout/pictureOrgChart+Icon"/>
    <dgm:cxn modelId="{4A789E9A-E1E3-4F87-BB3B-08E75EF290FD}" type="presParOf" srcId="{8309B8A7-45ED-4290-8B90-3CCF0ECDE0F6}" destId="{1C26AFA1-6446-46CF-95C3-6D461E02E69F}" srcOrd="1" destOrd="0" presId="urn:microsoft.com/office/officeart/2005/8/layout/pictureOrgChart+Icon"/>
    <dgm:cxn modelId="{11BB0425-5801-43B8-BBFA-0F8EE18654D1}" type="presParOf" srcId="{8309B8A7-45ED-4290-8B90-3CCF0ECDE0F6}" destId="{87E5C396-1AE9-4579-AC4C-F21896B9D60C}" srcOrd="2" destOrd="0" presId="urn:microsoft.com/office/officeart/2005/8/layout/pictureOrgChart+Icon"/>
    <dgm:cxn modelId="{0E7E61FB-AEB7-46A6-81F2-0C3AB4E46065}" type="presParOf" srcId="{F64BEA53-CB2C-43D1-A714-CAB0FA49AE60}" destId="{4C2D3FFB-AAA4-4C28-BAA8-4E623E84E6FE}" srcOrd="1" destOrd="0" presId="urn:microsoft.com/office/officeart/2005/8/layout/pictureOrgChart+Icon"/>
    <dgm:cxn modelId="{6AD80B51-21F7-4191-8D91-79BF45A870F3}" type="presParOf" srcId="{F64BEA53-CB2C-43D1-A714-CAB0FA49AE60}" destId="{24BF2D2B-E0E4-47E1-B631-3681ABDFEC88}" srcOrd="2" destOrd="0" presId="urn:microsoft.com/office/officeart/2005/8/layout/pictureOrgChart+Icon"/>
    <dgm:cxn modelId="{D0BDF306-D58B-42C2-AF17-3674D10D857A}" type="presParOf" srcId="{BDCA4450-F799-465E-A794-24E5B0648374}" destId="{FF07A35A-B951-4364-9F84-2B9F59D4D035}" srcOrd="8" destOrd="0" presId="urn:microsoft.com/office/officeart/2005/8/layout/pictureOrgChart+Icon"/>
    <dgm:cxn modelId="{E8387C41-79BD-4B3D-889F-0254B0185677}" type="presParOf" srcId="{BDCA4450-F799-465E-A794-24E5B0648374}" destId="{3022B72D-9DC3-4452-8B1C-622EA4895DC4}" srcOrd="9" destOrd="0" presId="urn:microsoft.com/office/officeart/2005/8/layout/pictureOrgChart+Icon"/>
    <dgm:cxn modelId="{290D65C2-CD91-4475-8DA5-8E8965E5D4B2}" type="presParOf" srcId="{3022B72D-9DC3-4452-8B1C-622EA4895DC4}" destId="{53D450CE-7831-437A-AEBE-625FF70EBE5A}" srcOrd="0" destOrd="0" presId="urn:microsoft.com/office/officeart/2005/8/layout/pictureOrgChart+Icon"/>
    <dgm:cxn modelId="{C60AB179-37CC-4C70-A7A1-4EAE2FD5B80D}" type="presParOf" srcId="{53D450CE-7831-437A-AEBE-625FF70EBE5A}" destId="{98D62EB6-1690-453B-8467-3B1DC7377277}" srcOrd="0" destOrd="0" presId="urn:microsoft.com/office/officeart/2005/8/layout/pictureOrgChart+Icon"/>
    <dgm:cxn modelId="{1F67652D-1442-448A-9501-845E92283CED}" type="presParOf" srcId="{53D450CE-7831-437A-AEBE-625FF70EBE5A}" destId="{B1D34349-AC8E-4112-AFFB-3C71153575A5}" srcOrd="1" destOrd="0" presId="urn:microsoft.com/office/officeart/2005/8/layout/pictureOrgChart+Icon"/>
    <dgm:cxn modelId="{DF93AE03-8A79-4EBF-8F92-112CCBB1C280}" type="presParOf" srcId="{53D450CE-7831-437A-AEBE-625FF70EBE5A}" destId="{26210452-F0A5-4485-BBE1-E41083CACCF5}" srcOrd="2" destOrd="0" presId="urn:microsoft.com/office/officeart/2005/8/layout/pictureOrgChart+Icon"/>
    <dgm:cxn modelId="{BD97201E-54F0-487B-8553-B0623AC3E366}" type="presParOf" srcId="{3022B72D-9DC3-4452-8B1C-622EA4895DC4}" destId="{3769D322-4D6A-433F-B4B1-AA73678DB05A}" srcOrd="1" destOrd="0" presId="urn:microsoft.com/office/officeart/2005/8/layout/pictureOrgChart+Icon"/>
    <dgm:cxn modelId="{AAD393C6-CB97-4B53-84A2-FB82998B0384}" type="presParOf" srcId="{3769D322-4D6A-433F-B4B1-AA73678DB05A}" destId="{63AD1E1D-B118-4DD5-A5C2-E30067CD0F93}" srcOrd="0" destOrd="0" presId="urn:microsoft.com/office/officeart/2005/8/layout/pictureOrgChart+Icon"/>
    <dgm:cxn modelId="{87F85A8A-E369-46C8-833D-7C6D2BD73558}" type="presParOf" srcId="{3769D322-4D6A-433F-B4B1-AA73678DB05A}" destId="{056BC798-196B-4F0C-9F20-6EC45CAC5187}" srcOrd="1" destOrd="0" presId="urn:microsoft.com/office/officeart/2005/8/layout/pictureOrgChart+Icon"/>
    <dgm:cxn modelId="{4B3D7A8D-F4C9-4CAD-9AEE-4FFE3EFABDAB}" type="presParOf" srcId="{056BC798-196B-4F0C-9F20-6EC45CAC5187}" destId="{7E0BDB7B-E1F8-4465-8A8C-469E7BD5DDC2}" srcOrd="0" destOrd="0" presId="urn:microsoft.com/office/officeart/2005/8/layout/pictureOrgChart+Icon"/>
    <dgm:cxn modelId="{CC7D26ED-3E42-4DD3-B006-132F3380B803}" type="presParOf" srcId="{7E0BDB7B-E1F8-4465-8A8C-469E7BD5DDC2}" destId="{4B303065-BB16-4120-AA28-8FF2FA83B62C}" srcOrd="0" destOrd="0" presId="urn:microsoft.com/office/officeart/2005/8/layout/pictureOrgChart+Icon"/>
    <dgm:cxn modelId="{E5107649-8D3F-416D-81CA-8E735ADC4C45}" type="presParOf" srcId="{7E0BDB7B-E1F8-4465-8A8C-469E7BD5DDC2}" destId="{7C3169CE-975D-4F1D-BC73-F036A8ADF98B}" srcOrd="1" destOrd="0" presId="urn:microsoft.com/office/officeart/2005/8/layout/pictureOrgChart+Icon"/>
    <dgm:cxn modelId="{6EDADD25-F0E4-4953-A5BB-00000C7962A1}" type="presParOf" srcId="{7E0BDB7B-E1F8-4465-8A8C-469E7BD5DDC2}" destId="{F830BBE8-8158-437C-B1D7-A72449367E7D}" srcOrd="2" destOrd="0" presId="urn:microsoft.com/office/officeart/2005/8/layout/pictureOrgChart+Icon"/>
    <dgm:cxn modelId="{7BB65CF4-AC3B-4639-B3F8-512AE10B5825}" type="presParOf" srcId="{056BC798-196B-4F0C-9F20-6EC45CAC5187}" destId="{923F908A-53EF-49F1-A24E-E2C5E2D67000}" srcOrd="1" destOrd="0" presId="urn:microsoft.com/office/officeart/2005/8/layout/pictureOrgChart+Icon"/>
    <dgm:cxn modelId="{48E1B5B1-3130-4F87-B453-3C3B593B8EF7}" type="presParOf" srcId="{923F908A-53EF-49F1-A24E-E2C5E2D67000}" destId="{705127CC-2CA7-4C6E-8A1E-C8EB3E51C644}" srcOrd="0" destOrd="0" presId="urn:microsoft.com/office/officeart/2005/8/layout/pictureOrgChart+Icon"/>
    <dgm:cxn modelId="{D9B79FC9-489C-4CBB-8AAC-CECAC8C54E93}" type="presParOf" srcId="{923F908A-53EF-49F1-A24E-E2C5E2D67000}" destId="{29D4760D-8E88-4124-84CA-390F0EE84148}" srcOrd="1" destOrd="0" presId="urn:microsoft.com/office/officeart/2005/8/layout/pictureOrgChart+Icon"/>
    <dgm:cxn modelId="{A2E342D7-0014-4DEA-950A-FC8A3B7B897B}" type="presParOf" srcId="{29D4760D-8E88-4124-84CA-390F0EE84148}" destId="{16C4BA93-ACC0-42B6-BBF4-7BF1D3943394}" srcOrd="0" destOrd="0" presId="urn:microsoft.com/office/officeart/2005/8/layout/pictureOrgChart+Icon"/>
    <dgm:cxn modelId="{1893662A-89C6-4535-98A0-4AB494D2ADB4}" type="presParOf" srcId="{16C4BA93-ACC0-42B6-BBF4-7BF1D3943394}" destId="{6D5546F1-6432-442A-9F46-A3446CECA2C3}" srcOrd="0" destOrd="0" presId="urn:microsoft.com/office/officeart/2005/8/layout/pictureOrgChart+Icon"/>
    <dgm:cxn modelId="{43BF19E0-285D-406B-9560-989194CDE53F}" type="presParOf" srcId="{16C4BA93-ACC0-42B6-BBF4-7BF1D3943394}" destId="{974631FB-E772-4FE2-83F7-2A9EB8AE591F}" srcOrd="1" destOrd="0" presId="urn:microsoft.com/office/officeart/2005/8/layout/pictureOrgChart+Icon"/>
    <dgm:cxn modelId="{DA564FD2-E50C-45E9-A29F-483881C0D6E6}" type="presParOf" srcId="{16C4BA93-ACC0-42B6-BBF4-7BF1D3943394}" destId="{6FDF78E0-BB5E-4438-A763-76483B312344}" srcOrd="2" destOrd="0" presId="urn:microsoft.com/office/officeart/2005/8/layout/pictureOrgChart+Icon"/>
    <dgm:cxn modelId="{922FEFAC-A71B-4904-92EF-025ECD5F1B62}" type="presParOf" srcId="{29D4760D-8E88-4124-84CA-390F0EE84148}" destId="{02471039-43F3-490D-A564-5A84CED5E724}" srcOrd="1" destOrd="0" presId="urn:microsoft.com/office/officeart/2005/8/layout/pictureOrgChart+Icon"/>
    <dgm:cxn modelId="{678A5440-1484-4CB4-843C-E02A6FEC7FC1}" type="presParOf" srcId="{29D4760D-8E88-4124-84CA-390F0EE84148}" destId="{39ABBAD2-7E95-44B7-948B-5C0E22198031}" srcOrd="2" destOrd="0" presId="urn:microsoft.com/office/officeart/2005/8/layout/pictureOrgChart+Icon"/>
    <dgm:cxn modelId="{D87C3501-E534-4110-A26A-BD3D557DE8CD}" type="presParOf" srcId="{923F908A-53EF-49F1-A24E-E2C5E2D67000}" destId="{48A99180-7F3F-4936-B5D6-B2BB23322F04}" srcOrd="2" destOrd="0" presId="urn:microsoft.com/office/officeart/2005/8/layout/pictureOrgChart+Icon"/>
    <dgm:cxn modelId="{43229004-9888-435D-9F13-66791B2C4FF8}" type="presParOf" srcId="{923F908A-53EF-49F1-A24E-E2C5E2D67000}" destId="{CFC5042C-975A-401E-B313-33E18AE4BFCF}" srcOrd="3" destOrd="0" presId="urn:microsoft.com/office/officeart/2005/8/layout/pictureOrgChart+Icon"/>
    <dgm:cxn modelId="{7FDEF88C-19A5-4E27-A397-00236FD6671D}" type="presParOf" srcId="{CFC5042C-975A-401E-B313-33E18AE4BFCF}" destId="{87A62A07-514C-4D76-922A-7FDE894D0BD2}" srcOrd="0" destOrd="0" presId="urn:microsoft.com/office/officeart/2005/8/layout/pictureOrgChart+Icon"/>
    <dgm:cxn modelId="{E7D002C1-F975-4C66-99EA-0F75B93D24D8}" type="presParOf" srcId="{87A62A07-514C-4D76-922A-7FDE894D0BD2}" destId="{F9565613-1A0A-457E-A01F-9E87BD028DA1}" srcOrd="0" destOrd="0" presId="urn:microsoft.com/office/officeart/2005/8/layout/pictureOrgChart+Icon"/>
    <dgm:cxn modelId="{1CBC061A-5C10-4D3E-8426-A4D06CC79102}" type="presParOf" srcId="{87A62A07-514C-4D76-922A-7FDE894D0BD2}" destId="{C084CD5C-F4BC-40B9-A6A6-5DFB37FCA370}" srcOrd="1" destOrd="0" presId="urn:microsoft.com/office/officeart/2005/8/layout/pictureOrgChart+Icon"/>
    <dgm:cxn modelId="{22B6A3D0-9F3B-4FEC-AE71-1C79FE9297D8}" type="presParOf" srcId="{87A62A07-514C-4D76-922A-7FDE894D0BD2}" destId="{B1243F2B-5BFB-4E04-BEC9-5F4DE3A7769D}" srcOrd="2" destOrd="0" presId="urn:microsoft.com/office/officeart/2005/8/layout/pictureOrgChart+Icon"/>
    <dgm:cxn modelId="{87276C98-7A6D-4849-86C8-92772E2B7734}" type="presParOf" srcId="{CFC5042C-975A-401E-B313-33E18AE4BFCF}" destId="{46468C55-4CB1-4D34-A4D6-98DF113DBDCE}" srcOrd="1" destOrd="0" presId="urn:microsoft.com/office/officeart/2005/8/layout/pictureOrgChart+Icon"/>
    <dgm:cxn modelId="{43D0636D-E4A1-4BB9-9EB2-B220B221F04A}" type="presParOf" srcId="{CFC5042C-975A-401E-B313-33E18AE4BFCF}" destId="{3ECAB6F0-6E10-4990-A1FA-A27A76D40F29}" srcOrd="2" destOrd="0" presId="urn:microsoft.com/office/officeart/2005/8/layout/pictureOrgChart+Icon"/>
    <dgm:cxn modelId="{52904E3A-FDBA-4240-ACFA-440087A51C78}" type="presParOf" srcId="{056BC798-196B-4F0C-9F20-6EC45CAC5187}" destId="{04CBC44A-2A23-4BAC-A46F-C2AFEEF33EC1}" srcOrd="2" destOrd="0" presId="urn:microsoft.com/office/officeart/2005/8/layout/pictureOrgChart+Icon"/>
    <dgm:cxn modelId="{96AE862E-71FA-4E0A-854A-3D1BC62C09A6}" type="presParOf" srcId="{3769D322-4D6A-433F-B4B1-AA73678DB05A}" destId="{281C43B5-0C03-4E08-A823-F73146886F86}" srcOrd="2" destOrd="0" presId="urn:microsoft.com/office/officeart/2005/8/layout/pictureOrgChart+Icon"/>
    <dgm:cxn modelId="{D0A41C9B-27C2-4D43-874B-F8B6D0F1F45B}" type="presParOf" srcId="{3769D322-4D6A-433F-B4B1-AA73678DB05A}" destId="{D376BB2F-E0A4-4FBB-88BF-3071283DCED8}" srcOrd="3" destOrd="0" presId="urn:microsoft.com/office/officeart/2005/8/layout/pictureOrgChart+Icon"/>
    <dgm:cxn modelId="{4510CE5E-1B3E-4522-BD0F-D38FE70C41B9}" type="presParOf" srcId="{D376BB2F-E0A4-4FBB-88BF-3071283DCED8}" destId="{9382BC38-C518-4E82-B735-DB7D57CAF982}" srcOrd="0" destOrd="0" presId="urn:microsoft.com/office/officeart/2005/8/layout/pictureOrgChart+Icon"/>
    <dgm:cxn modelId="{8C89D3B1-139B-4595-9693-AE5AEAB3825F}" type="presParOf" srcId="{9382BC38-C518-4E82-B735-DB7D57CAF982}" destId="{E030E57A-16C6-40DA-8488-94B2FA63852A}" srcOrd="0" destOrd="0" presId="urn:microsoft.com/office/officeart/2005/8/layout/pictureOrgChart+Icon"/>
    <dgm:cxn modelId="{C25AF568-A6B2-482A-8CEF-CB47720EF60E}" type="presParOf" srcId="{9382BC38-C518-4E82-B735-DB7D57CAF982}" destId="{FFA097A2-6810-462B-AF33-269BA250AF6C}" srcOrd="1" destOrd="0" presId="urn:microsoft.com/office/officeart/2005/8/layout/pictureOrgChart+Icon"/>
    <dgm:cxn modelId="{9720B52F-8F30-41E0-86AA-4916388255A7}" type="presParOf" srcId="{9382BC38-C518-4E82-B735-DB7D57CAF982}" destId="{45BF13C9-0852-4602-93D0-B6316E86F787}" srcOrd="2" destOrd="0" presId="urn:microsoft.com/office/officeart/2005/8/layout/pictureOrgChart+Icon"/>
    <dgm:cxn modelId="{1E91BE94-67EB-4E6D-8AB6-70EA8556281A}" type="presParOf" srcId="{D376BB2F-E0A4-4FBB-88BF-3071283DCED8}" destId="{6E8461FB-9894-4B91-95DA-EF989C809406}" srcOrd="1" destOrd="0" presId="urn:microsoft.com/office/officeart/2005/8/layout/pictureOrgChart+Icon"/>
    <dgm:cxn modelId="{A14C47FE-644D-442C-9FCF-196323FF3B44}" type="presParOf" srcId="{D376BB2F-E0A4-4FBB-88BF-3071283DCED8}" destId="{86A75A54-6E3B-4501-B968-7DAB54B1FAA9}" srcOrd="2" destOrd="0" presId="urn:microsoft.com/office/officeart/2005/8/layout/pictureOrgChart+Icon"/>
    <dgm:cxn modelId="{437D43A9-24FB-42E2-88EE-F1CBEA2C1132}" type="presParOf" srcId="{3769D322-4D6A-433F-B4B1-AA73678DB05A}" destId="{A314FB64-BFA2-4681-BE4B-631E09363808}" srcOrd="4" destOrd="0" presId="urn:microsoft.com/office/officeart/2005/8/layout/pictureOrgChart+Icon"/>
    <dgm:cxn modelId="{4F4ADD3F-D7E5-4788-B145-E7C8EC68D14D}" type="presParOf" srcId="{3769D322-4D6A-433F-B4B1-AA73678DB05A}" destId="{8D9DF994-DB73-4C80-802E-FB500321B2FE}" srcOrd="5" destOrd="0" presId="urn:microsoft.com/office/officeart/2005/8/layout/pictureOrgChart+Icon"/>
    <dgm:cxn modelId="{9B42D838-C00C-4EBD-8D90-B1306C40CE10}" type="presParOf" srcId="{8D9DF994-DB73-4C80-802E-FB500321B2FE}" destId="{95501C77-E33B-4CAA-93E7-BE488DAE02FB}" srcOrd="0" destOrd="0" presId="urn:microsoft.com/office/officeart/2005/8/layout/pictureOrgChart+Icon"/>
    <dgm:cxn modelId="{67CE089F-3090-436E-A36C-E8F3BA5E010E}" type="presParOf" srcId="{95501C77-E33B-4CAA-93E7-BE488DAE02FB}" destId="{2C3F571E-2C3F-4B42-8CD6-EFEF41A982DA}" srcOrd="0" destOrd="0" presId="urn:microsoft.com/office/officeart/2005/8/layout/pictureOrgChart+Icon"/>
    <dgm:cxn modelId="{18507567-4906-4959-A6D1-C50641D70F80}" type="presParOf" srcId="{95501C77-E33B-4CAA-93E7-BE488DAE02FB}" destId="{226AD4CC-5359-4BE5-987B-6EC540E4422D}" srcOrd="1" destOrd="0" presId="urn:microsoft.com/office/officeart/2005/8/layout/pictureOrgChart+Icon"/>
    <dgm:cxn modelId="{F94E094D-FCEB-4A39-A4D8-46DE4EEB1C1C}" type="presParOf" srcId="{95501C77-E33B-4CAA-93E7-BE488DAE02FB}" destId="{00462FFE-7915-4037-A907-6A7D7BDD5510}" srcOrd="2" destOrd="0" presId="urn:microsoft.com/office/officeart/2005/8/layout/pictureOrgChart+Icon"/>
    <dgm:cxn modelId="{86EC7130-6097-48AA-8AF3-468575413707}" type="presParOf" srcId="{8D9DF994-DB73-4C80-802E-FB500321B2FE}" destId="{5E464B5E-AEFA-4979-8563-6B7E36C58230}" srcOrd="1" destOrd="0" presId="urn:microsoft.com/office/officeart/2005/8/layout/pictureOrgChart+Icon"/>
    <dgm:cxn modelId="{5ACEFA25-AA58-4FCF-AE1B-0CB7357B30A6}" type="presParOf" srcId="{8D9DF994-DB73-4C80-802E-FB500321B2FE}" destId="{0F2999BE-5229-4628-BF2E-5859BB2CB664}" srcOrd="2" destOrd="0" presId="urn:microsoft.com/office/officeart/2005/8/layout/pictureOrgChart+Icon"/>
    <dgm:cxn modelId="{E2776D0C-E58A-4564-8C8D-465FF0209B1E}" type="presParOf" srcId="{3769D322-4D6A-433F-B4B1-AA73678DB05A}" destId="{EED5D8C2-7B59-472E-AB8D-0BC86E921D5A}" srcOrd="6" destOrd="0" presId="urn:microsoft.com/office/officeart/2005/8/layout/pictureOrgChart+Icon"/>
    <dgm:cxn modelId="{1F3128F5-583B-45D0-BFA3-57DD10B379BD}" type="presParOf" srcId="{3769D322-4D6A-433F-B4B1-AA73678DB05A}" destId="{80594324-6D85-4A59-B744-FA44F29C9D8B}" srcOrd="7" destOrd="0" presId="urn:microsoft.com/office/officeart/2005/8/layout/pictureOrgChart+Icon"/>
    <dgm:cxn modelId="{F6603947-43CE-4096-8720-5C7E53ECBED1}" type="presParOf" srcId="{80594324-6D85-4A59-B744-FA44F29C9D8B}" destId="{D50942AE-1F64-4465-AD90-716C74AEC52D}" srcOrd="0" destOrd="0" presId="urn:microsoft.com/office/officeart/2005/8/layout/pictureOrgChart+Icon"/>
    <dgm:cxn modelId="{97F05745-3073-452B-8525-FC06DFCED528}" type="presParOf" srcId="{D50942AE-1F64-4465-AD90-716C74AEC52D}" destId="{35913B1D-F174-4F23-B357-0DF2E12FC48F}" srcOrd="0" destOrd="0" presId="urn:microsoft.com/office/officeart/2005/8/layout/pictureOrgChart+Icon"/>
    <dgm:cxn modelId="{976A1EBB-7FBE-409F-BB38-9081AC47AA8F}" type="presParOf" srcId="{D50942AE-1F64-4465-AD90-716C74AEC52D}" destId="{492354EA-924F-4518-94B9-EEC9D60AB69F}" srcOrd="1" destOrd="0" presId="urn:microsoft.com/office/officeart/2005/8/layout/pictureOrgChart+Icon"/>
    <dgm:cxn modelId="{8C397324-C8D0-4141-9B0C-6EADF355D302}" type="presParOf" srcId="{D50942AE-1F64-4465-AD90-716C74AEC52D}" destId="{38DB1C62-1491-46C3-ABA4-A5691B7B056B}" srcOrd="2" destOrd="0" presId="urn:microsoft.com/office/officeart/2005/8/layout/pictureOrgChart+Icon"/>
    <dgm:cxn modelId="{EEDF2757-3D9B-42E6-89D2-2EA7A85A2710}" type="presParOf" srcId="{80594324-6D85-4A59-B744-FA44F29C9D8B}" destId="{814CBDB5-A46A-4EB7-8176-BFBDB57B4798}" srcOrd="1" destOrd="0" presId="urn:microsoft.com/office/officeart/2005/8/layout/pictureOrgChart+Icon"/>
    <dgm:cxn modelId="{3399EEF9-83E5-4A36-81B3-511B5F590C36}" type="presParOf" srcId="{80594324-6D85-4A59-B744-FA44F29C9D8B}" destId="{E6C9E876-6E85-4D06-B08E-82979ED0B0F9}" srcOrd="2" destOrd="0" presId="urn:microsoft.com/office/officeart/2005/8/layout/pictureOrgChart+Icon"/>
    <dgm:cxn modelId="{A5E84B4E-A326-4F66-84D1-C561BC74F1C8}" type="presParOf" srcId="{3769D322-4D6A-433F-B4B1-AA73678DB05A}" destId="{638120DB-25D6-4726-A7F5-65B3220F9D2D}" srcOrd="8" destOrd="0" presId="urn:microsoft.com/office/officeart/2005/8/layout/pictureOrgChart+Icon"/>
    <dgm:cxn modelId="{850A99A3-5158-44BD-B842-270E3C0B8768}" type="presParOf" srcId="{3769D322-4D6A-433F-B4B1-AA73678DB05A}" destId="{A23892C9-2022-4ECF-994B-7F88F349FBD8}" srcOrd="9" destOrd="0" presId="urn:microsoft.com/office/officeart/2005/8/layout/pictureOrgChart+Icon"/>
    <dgm:cxn modelId="{924A1247-A841-4B3B-AB09-DC1330721C60}" type="presParOf" srcId="{A23892C9-2022-4ECF-994B-7F88F349FBD8}" destId="{91585D9B-5196-4E48-944E-1DD1423AAF27}" srcOrd="0" destOrd="0" presId="urn:microsoft.com/office/officeart/2005/8/layout/pictureOrgChart+Icon"/>
    <dgm:cxn modelId="{B6B58567-395A-4855-86F6-B5E2DE63AA73}" type="presParOf" srcId="{91585D9B-5196-4E48-944E-1DD1423AAF27}" destId="{6441917F-7BF4-45E9-AFAC-5C9CECEBA264}" srcOrd="0" destOrd="0" presId="urn:microsoft.com/office/officeart/2005/8/layout/pictureOrgChart+Icon"/>
    <dgm:cxn modelId="{B0A1120D-F9D2-48B4-AD3A-AEDB230089A1}" type="presParOf" srcId="{91585D9B-5196-4E48-944E-1DD1423AAF27}" destId="{37222F8B-1411-4E31-9E4C-0FB0751FF191}" srcOrd="1" destOrd="0" presId="urn:microsoft.com/office/officeart/2005/8/layout/pictureOrgChart+Icon"/>
    <dgm:cxn modelId="{A2FCED4A-09F0-48E3-B2B3-62C5A6E93B01}" type="presParOf" srcId="{91585D9B-5196-4E48-944E-1DD1423AAF27}" destId="{6044F5FB-DEF8-483D-9F2E-0A1F4B399AEB}" srcOrd="2" destOrd="0" presId="urn:microsoft.com/office/officeart/2005/8/layout/pictureOrgChart+Icon"/>
    <dgm:cxn modelId="{B00F20A8-5FF1-441E-8892-0C5991E33905}" type="presParOf" srcId="{A23892C9-2022-4ECF-994B-7F88F349FBD8}" destId="{610D654C-76E0-4BEC-A6C3-BA9674C6CDD2}" srcOrd="1" destOrd="0" presId="urn:microsoft.com/office/officeart/2005/8/layout/pictureOrgChart+Icon"/>
    <dgm:cxn modelId="{7CFD14B5-7212-43FB-9929-0D2280EA1538}" type="presParOf" srcId="{A23892C9-2022-4ECF-994B-7F88F349FBD8}" destId="{1211D054-1030-4B29-A567-00A38376CEF3}" srcOrd="2" destOrd="0" presId="urn:microsoft.com/office/officeart/2005/8/layout/pictureOrgChart+Icon"/>
    <dgm:cxn modelId="{7CB08E80-630D-4F04-995C-78E43C6C1713}" type="presParOf" srcId="{3022B72D-9DC3-4452-8B1C-622EA4895DC4}" destId="{0F08CD7C-8D25-48FC-BF92-44A91311AA49}" srcOrd="2" destOrd="0" presId="urn:microsoft.com/office/officeart/2005/8/layout/pictureOrgChart+Icon"/>
    <dgm:cxn modelId="{0B6B29C4-5C1D-4E7C-9348-A7A85B295BF6}" type="presParOf" srcId="{7C4447CC-4CBB-4C01-9F06-99B60910EF1B}" destId="{06FEA9E7-AA3B-4BB2-9EAA-74882CF66781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CCB4F-F7D0-47A6-9828-C6F9060F3A5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758AF8A-4BA7-405C-81F3-EC0FD2F30E13}">
      <dgm:prSet/>
      <dgm:spPr/>
      <dgm:t>
        <a:bodyPr/>
        <a:lstStyle/>
        <a:p>
          <a:r>
            <a:rPr lang="en-US" b="1"/>
            <a:t>HEA 1385: </a:t>
          </a:r>
          <a:r>
            <a:rPr lang="en-US"/>
            <a:t>Provides that a health care facility my employ a person with a felony offense relating to controlled substances within the last 5 years f the person is certified as a peer recovery coach through a credential recognized by DMHA</a:t>
          </a:r>
        </a:p>
      </dgm:t>
    </dgm:pt>
    <dgm:pt modelId="{8905075A-E4B7-4E66-872D-0CBF58A988EF}" type="parTrans" cxnId="{1D6FD97D-CB24-4DC6-81A4-8BAE9ECD4D94}">
      <dgm:prSet/>
      <dgm:spPr/>
      <dgm:t>
        <a:bodyPr/>
        <a:lstStyle/>
        <a:p>
          <a:endParaRPr lang="en-US"/>
        </a:p>
      </dgm:t>
    </dgm:pt>
    <dgm:pt modelId="{7A645818-9901-44CC-AE96-AAA45265C4C8}" type="sibTrans" cxnId="{1D6FD97D-CB24-4DC6-81A4-8BAE9ECD4D94}">
      <dgm:prSet/>
      <dgm:spPr/>
      <dgm:t>
        <a:bodyPr/>
        <a:lstStyle/>
        <a:p>
          <a:endParaRPr lang="en-US"/>
        </a:p>
      </dgm:t>
    </dgm:pt>
    <dgm:pt modelId="{6CBE204B-4CD8-4E01-A49D-0521829E73ED}">
      <dgm:prSet/>
      <dgm:spPr/>
      <dgm:t>
        <a:bodyPr/>
        <a:lstStyle/>
        <a:p>
          <a:r>
            <a:rPr lang="en-US" b="1"/>
            <a:t>HEA1167:</a:t>
          </a:r>
          <a:r>
            <a:rPr lang="en-US"/>
            <a:t> Exceptions to paraphernalia statutes- provides that the controlled substance paraphernalia statutes do not apply to items marketed to detect the presence of a drug or controlled substance  </a:t>
          </a:r>
        </a:p>
      </dgm:t>
    </dgm:pt>
    <dgm:pt modelId="{C4C65B24-4EDA-46BB-9A34-624FD954AB98}" type="parTrans" cxnId="{6B614B05-68CE-427C-BBE4-AAB41076873E}">
      <dgm:prSet/>
      <dgm:spPr/>
      <dgm:t>
        <a:bodyPr/>
        <a:lstStyle/>
        <a:p>
          <a:endParaRPr lang="en-US"/>
        </a:p>
      </dgm:t>
    </dgm:pt>
    <dgm:pt modelId="{182114C4-C816-4FC5-AE7A-E7671B11F1EE}" type="sibTrans" cxnId="{6B614B05-68CE-427C-BBE4-AAB41076873E}">
      <dgm:prSet/>
      <dgm:spPr/>
      <dgm:t>
        <a:bodyPr/>
        <a:lstStyle/>
        <a:p>
          <a:endParaRPr lang="en-US"/>
        </a:p>
      </dgm:t>
    </dgm:pt>
    <dgm:pt modelId="{0185B090-63F4-49C1-9CFA-FF8524E42E37}">
      <dgm:prSet/>
      <dgm:spPr/>
      <dgm:t>
        <a:bodyPr/>
        <a:lstStyle/>
        <a:p>
          <a:r>
            <a:rPr lang="en-US" b="1"/>
            <a:t>SEA 505: </a:t>
          </a:r>
          <a:r>
            <a:rPr lang="en-US"/>
            <a:t>Emergency Transport to appropriate facility- Adds a mental health facility to list of locations</a:t>
          </a:r>
        </a:p>
      </dgm:t>
    </dgm:pt>
    <dgm:pt modelId="{34AE313F-7DD1-4524-A0E5-2EB10D1135B7}" type="parTrans" cxnId="{DE052C3B-08DB-4D9F-95D6-49EE0DDFB7B4}">
      <dgm:prSet/>
      <dgm:spPr/>
      <dgm:t>
        <a:bodyPr/>
        <a:lstStyle/>
        <a:p>
          <a:endParaRPr lang="en-US"/>
        </a:p>
      </dgm:t>
    </dgm:pt>
    <dgm:pt modelId="{43EA1691-992E-4723-A009-A592CE80AFDC}" type="sibTrans" cxnId="{DE052C3B-08DB-4D9F-95D6-49EE0DDFB7B4}">
      <dgm:prSet/>
      <dgm:spPr/>
      <dgm:t>
        <a:bodyPr/>
        <a:lstStyle/>
        <a:p>
          <a:endParaRPr lang="en-US"/>
        </a:p>
      </dgm:t>
    </dgm:pt>
    <dgm:pt modelId="{5C1B39BC-AFAB-4CA0-9192-C1724E642B2C}" type="pres">
      <dgm:prSet presAssocID="{D43CCB4F-F7D0-47A6-9828-C6F9060F3A50}" presName="diagram" presStyleCnt="0">
        <dgm:presLayoutVars>
          <dgm:dir/>
          <dgm:resizeHandles val="exact"/>
        </dgm:presLayoutVars>
      </dgm:prSet>
      <dgm:spPr/>
    </dgm:pt>
    <dgm:pt modelId="{78E0FAB5-F25E-4F36-A2B9-DA311A3E341A}" type="pres">
      <dgm:prSet presAssocID="{8758AF8A-4BA7-405C-81F3-EC0FD2F30E13}" presName="node" presStyleLbl="node1" presStyleIdx="0" presStyleCnt="3">
        <dgm:presLayoutVars>
          <dgm:bulletEnabled val="1"/>
        </dgm:presLayoutVars>
      </dgm:prSet>
      <dgm:spPr/>
    </dgm:pt>
    <dgm:pt modelId="{0A6D99D7-1EE2-49C5-BD60-28E1DCE48CD5}" type="pres">
      <dgm:prSet presAssocID="{7A645818-9901-44CC-AE96-AAA45265C4C8}" presName="sibTrans" presStyleCnt="0"/>
      <dgm:spPr/>
    </dgm:pt>
    <dgm:pt modelId="{FC0C3814-6CE6-45E1-8CA9-FB80C04841F9}" type="pres">
      <dgm:prSet presAssocID="{6CBE204B-4CD8-4E01-A49D-0521829E73ED}" presName="node" presStyleLbl="node1" presStyleIdx="1" presStyleCnt="3">
        <dgm:presLayoutVars>
          <dgm:bulletEnabled val="1"/>
        </dgm:presLayoutVars>
      </dgm:prSet>
      <dgm:spPr/>
    </dgm:pt>
    <dgm:pt modelId="{C772B415-3D2B-4633-AAA7-7D54EB8B13D9}" type="pres">
      <dgm:prSet presAssocID="{182114C4-C816-4FC5-AE7A-E7671B11F1EE}" presName="sibTrans" presStyleCnt="0"/>
      <dgm:spPr/>
    </dgm:pt>
    <dgm:pt modelId="{EDD1D915-CDEB-4D73-87B1-4C970789DF50}" type="pres">
      <dgm:prSet presAssocID="{0185B090-63F4-49C1-9CFA-FF8524E42E37}" presName="node" presStyleLbl="node1" presStyleIdx="2" presStyleCnt="3">
        <dgm:presLayoutVars>
          <dgm:bulletEnabled val="1"/>
        </dgm:presLayoutVars>
      </dgm:prSet>
      <dgm:spPr/>
    </dgm:pt>
  </dgm:ptLst>
  <dgm:cxnLst>
    <dgm:cxn modelId="{6B614B05-68CE-427C-BBE4-AAB41076873E}" srcId="{D43CCB4F-F7D0-47A6-9828-C6F9060F3A50}" destId="{6CBE204B-4CD8-4E01-A49D-0521829E73ED}" srcOrd="1" destOrd="0" parTransId="{C4C65B24-4EDA-46BB-9A34-624FD954AB98}" sibTransId="{182114C4-C816-4FC5-AE7A-E7671B11F1EE}"/>
    <dgm:cxn modelId="{DE052C3B-08DB-4D9F-95D6-49EE0DDFB7B4}" srcId="{D43CCB4F-F7D0-47A6-9828-C6F9060F3A50}" destId="{0185B090-63F4-49C1-9CFA-FF8524E42E37}" srcOrd="2" destOrd="0" parTransId="{34AE313F-7DD1-4524-A0E5-2EB10D1135B7}" sibTransId="{43EA1691-992E-4723-A009-A592CE80AFDC}"/>
    <dgm:cxn modelId="{0206876C-9253-4754-99E7-ED2F53EBC14C}" type="presOf" srcId="{0185B090-63F4-49C1-9CFA-FF8524E42E37}" destId="{EDD1D915-CDEB-4D73-87B1-4C970789DF50}" srcOrd="0" destOrd="0" presId="urn:microsoft.com/office/officeart/2005/8/layout/default"/>
    <dgm:cxn modelId="{EE51257D-F0FA-43B8-9469-995E5E0E7983}" type="presOf" srcId="{6CBE204B-4CD8-4E01-A49D-0521829E73ED}" destId="{FC0C3814-6CE6-45E1-8CA9-FB80C04841F9}" srcOrd="0" destOrd="0" presId="urn:microsoft.com/office/officeart/2005/8/layout/default"/>
    <dgm:cxn modelId="{1D6FD97D-CB24-4DC6-81A4-8BAE9ECD4D94}" srcId="{D43CCB4F-F7D0-47A6-9828-C6F9060F3A50}" destId="{8758AF8A-4BA7-405C-81F3-EC0FD2F30E13}" srcOrd="0" destOrd="0" parTransId="{8905075A-E4B7-4E66-872D-0CBF58A988EF}" sibTransId="{7A645818-9901-44CC-AE96-AAA45265C4C8}"/>
    <dgm:cxn modelId="{9E8525A4-C438-47E7-9E6B-D34B8B70C1F3}" type="presOf" srcId="{8758AF8A-4BA7-405C-81F3-EC0FD2F30E13}" destId="{78E0FAB5-F25E-4F36-A2B9-DA311A3E341A}" srcOrd="0" destOrd="0" presId="urn:microsoft.com/office/officeart/2005/8/layout/default"/>
    <dgm:cxn modelId="{A8A919BC-793A-4A0A-A68A-D7046B2F0536}" type="presOf" srcId="{D43CCB4F-F7D0-47A6-9828-C6F9060F3A50}" destId="{5C1B39BC-AFAB-4CA0-9192-C1724E642B2C}" srcOrd="0" destOrd="0" presId="urn:microsoft.com/office/officeart/2005/8/layout/default"/>
    <dgm:cxn modelId="{BB8353D4-5A4E-4DB6-AB7D-A9A80A27649D}" type="presParOf" srcId="{5C1B39BC-AFAB-4CA0-9192-C1724E642B2C}" destId="{78E0FAB5-F25E-4F36-A2B9-DA311A3E341A}" srcOrd="0" destOrd="0" presId="urn:microsoft.com/office/officeart/2005/8/layout/default"/>
    <dgm:cxn modelId="{AA137CD8-6871-4092-A45A-93D30618B082}" type="presParOf" srcId="{5C1B39BC-AFAB-4CA0-9192-C1724E642B2C}" destId="{0A6D99D7-1EE2-49C5-BD60-28E1DCE48CD5}" srcOrd="1" destOrd="0" presId="urn:microsoft.com/office/officeart/2005/8/layout/default"/>
    <dgm:cxn modelId="{52B0B847-6503-43A1-BE45-AFF1F77B0808}" type="presParOf" srcId="{5C1B39BC-AFAB-4CA0-9192-C1724E642B2C}" destId="{FC0C3814-6CE6-45E1-8CA9-FB80C04841F9}" srcOrd="2" destOrd="0" presId="urn:microsoft.com/office/officeart/2005/8/layout/default"/>
    <dgm:cxn modelId="{31410F6C-AF4D-4264-9356-6C38FC1CDC7F}" type="presParOf" srcId="{5C1B39BC-AFAB-4CA0-9192-C1724E642B2C}" destId="{C772B415-3D2B-4633-AAA7-7D54EB8B13D9}" srcOrd="3" destOrd="0" presId="urn:microsoft.com/office/officeart/2005/8/layout/default"/>
    <dgm:cxn modelId="{D7025A67-7B18-422E-8504-A3AA10DB243F}" type="presParOf" srcId="{5C1B39BC-AFAB-4CA0-9192-C1724E642B2C}" destId="{EDD1D915-CDEB-4D73-87B1-4C970789DF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84C83-2417-41D9-94F9-59CC06FC3C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E26AAE-3FF8-499D-B7EC-30F7B9266F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HEA 101: </a:t>
          </a:r>
          <a:r>
            <a:rPr lang="en-US"/>
            <a:t>States that a CMHC providing compensation, including salary and benefits, to any employee, (not including clinical staff) more than $400,000 per year cannot receive funding from local property taxes or state programs or grants. Excludes the Medicaid program</a:t>
          </a:r>
        </a:p>
      </dgm:t>
    </dgm:pt>
    <dgm:pt modelId="{CB8A7BEA-5634-49FF-9720-750FB87ABFA0}" type="parTrans" cxnId="{9ABB67C0-6EEE-473A-A13F-9A793BE2A932}">
      <dgm:prSet/>
      <dgm:spPr/>
      <dgm:t>
        <a:bodyPr/>
        <a:lstStyle/>
        <a:p>
          <a:endParaRPr lang="en-US"/>
        </a:p>
      </dgm:t>
    </dgm:pt>
    <dgm:pt modelId="{93A1350A-4ABC-412D-A6B8-863ED176908D}" type="sibTrans" cxnId="{9ABB67C0-6EEE-473A-A13F-9A793BE2A932}">
      <dgm:prSet/>
      <dgm:spPr/>
      <dgm:t>
        <a:bodyPr/>
        <a:lstStyle/>
        <a:p>
          <a:endParaRPr lang="en-US"/>
        </a:p>
      </dgm:t>
    </dgm:pt>
    <dgm:pt modelId="{6A22E394-4ED7-4B0D-A5B5-1B20A98794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/>
            <a:t>Requires FSSA to determine whether outpatient prescription drugs prescribed to Medicaid recipients from a 340B covered entity are eligible for rebates. Allows the secretary to adopt rules needed to implement this section</a:t>
          </a:r>
          <a:r>
            <a:rPr lang="en-US" b="0" i="0"/>
            <a:t>.</a:t>
          </a:r>
          <a:endParaRPr lang="en-US"/>
        </a:p>
      </dgm:t>
    </dgm:pt>
    <dgm:pt modelId="{473336B4-AFB8-4141-929B-60253083B5CC}" type="parTrans" cxnId="{6E5A019A-3C3F-4A49-9092-DA8100D14F09}">
      <dgm:prSet/>
      <dgm:spPr/>
      <dgm:t>
        <a:bodyPr/>
        <a:lstStyle/>
        <a:p>
          <a:endParaRPr lang="en-US"/>
        </a:p>
      </dgm:t>
    </dgm:pt>
    <dgm:pt modelId="{40DD233E-81FD-47A5-8A1B-173371AC3415}" type="sibTrans" cxnId="{6E5A019A-3C3F-4A49-9092-DA8100D14F09}">
      <dgm:prSet/>
      <dgm:spPr/>
      <dgm:t>
        <a:bodyPr/>
        <a:lstStyle/>
        <a:p>
          <a:endParaRPr lang="en-US"/>
        </a:p>
      </dgm:t>
    </dgm:pt>
    <dgm:pt modelId="{C3F04A43-3DB7-4029-B901-83D755092BB0}" type="pres">
      <dgm:prSet presAssocID="{EB884C83-2417-41D9-94F9-59CC06FC3CE2}" presName="root" presStyleCnt="0">
        <dgm:presLayoutVars>
          <dgm:dir/>
          <dgm:resizeHandles val="exact"/>
        </dgm:presLayoutVars>
      </dgm:prSet>
      <dgm:spPr/>
    </dgm:pt>
    <dgm:pt modelId="{1FEAC20D-46AA-4B6E-8775-B69E00C8F63D}" type="pres">
      <dgm:prSet presAssocID="{ABE26AAE-3FF8-499D-B7EC-30F7B9266F18}" presName="compNode" presStyleCnt="0"/>
      <dgm:spPr/>
    </dgm:pt>
    <dgm:pt modelId="{107A4E85-F0C6-49B6-92B7-B95DB01BF66B}" type="pres">
      <dgm:prSet presAssocID="{ABE26AAE-3FF8-499D-B7EC-30F7B9266F18}" presName="bgRect" presStyleLbl="bgShp" presStyleIdx="0" presStyleCnt="2"/>
      <dgm:spPr/>
    </dgm:pt>
    <dgm:pt modelId="{A4359E05-2FAF-4D3F-920D-0810BCD46028}" type="pres">
      <dgm:prSet presAssocID="{ABE26AAE-3FF8-499D-B7EC-30F7B9266F1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A4893A4-4E57-4C78-BE63-185F69C170DD}" type="pres">
      <dgm:prSet presAssocID="{ABE26AAE-3FF8-499D-B7EC-30F7B9266F18}" presName="spaceRect" presStyleCnt="0"/>
      <dgm:spPr/>
    </dgm:pt>
    <dgm:pt modelId="{6E3AE3B1-9643-4494-A527-9DE5E2D76EC2}" type="pres">
      <dgm:prSet presAssocID="{ABE26AAE-3FF8-499D-B7EC-30F7B9266F18}" presName="parTx" presStyleLbl="revTx" presStyleIdx="0" presStyleCnt="2">
        <dgm:presLayoutVars>
          <dgm:chMax val="0"/>
          <dgm:chPref val="0"/>
        </dgm:presLayoutVars>
      </dgm:prSet>
      <dgm:spPr/>
    </dgm:pt>
    <dgm:pt modelId="{5B054A3C-F201-4FAB-B108-9B55BBBDCBA6}" type="pres">
      <dgm:prSet presAssocID="{93A1350A-4ABC-412D-A6B8-863ED176908D}" presName="sibTrans" presStyleCnt="0"/>
      <dgm:spPr/>
    </dgm:pt>
    <dgm:pt modelId="{90E175F5-0DE6-46A5-AE27-591FEEEF7A82}" type="pres">
      <dgm:prSet presAssocID="{6A22E394-4ED7-4B0D-A5B5-1B20A9879400}" presName="compNode" presStyleCnt="0"/>
      <dgm:spPr/>
    </dgm:pt>
    <dgm:pt modelId="{E42047E9-0E98-4100-9477-BA3AC696AE88}" type="pres">
      <dgm:prSet presAssocID="{6A22E394-4ED7-4B0D-A5B5-1B20A9879400}" presName="bgRect" presStyleLbl="bgShp" presStyleIdx="1" presStyleCnt="2"/>
      <dgm:spPr/>
    </dgm:pt>
    <dgm:pt modelId="{EE33D648-9BE4-49DF-A710-D0FF50AD73B3}" type="pres">
      <dgm:prSet presAssocID="{6A22E394-4ED7-4B0D-A5B5-1B20A98794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97BDD17-D020-4E28-B090-C1D8967D0A63}" type="pres">
      <dgm:prSet presAssocID="{6A22E394-4ED7-4B0D-A5B5-1B20A9879400}" presName="spaceRect" presStyleCnt="0"/>
      <dgm:spPr/>
    </dgm:pt>
    <dgm:pt modelId="{D86CC65B-6C61-4925-8A2F-DB6D717BE1BF}" type="pres">
      <dgm:prSet presAssocID="{6A22E394-4ED7-4B0D-A5B5-1B20A98794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2DA7444-3965-42CC-BDDD-5C5EB3A63842}" type="presOf" srcId="{ABE26AAE-3FF8-499D-B7EC-30F7B9266F18}" destId="{6E3AE3B1-9643-4494-A527-9DE5E2D76EC2}" srcOrd="0" destOrd="0" presId="urn:microsoft.com/office/officeart/2018/2/layout/IconVerticalSolidList"/>
    <dgm:cxn modelId="{5455DE54-FDF8-4EA2-8E87-AAB7B8DAFC73}" type="presOf" srcId="{EB884C83-2417-41D9-94F9-59CC06FC3CE2}" destId="{C3F04A43-3DB7-4029-B901-83D755092BB0}" srcOrd="0" destOrd="0" presId="urn:microsoft.com/office/officeart/2018/2/layout/IconVerticalSolidList"/>
    <dgm:cxn modelId="{6E5A019A-3C3F-4A49-9092-DA8100D14F09}" srcId="{EB884C83-2417-41D9-94F9-59CC06FC3CE2}" destId="{6A22E394-4ED7-4B0D-A5B5-1B20A9879400}" srcOrd="1" destOrd="0" parTransId="{473336B4-AFB8-4141-929B-60253083B5CC}" sibTransId="{40DD233E-81FD-47A5-8A1B-173371AC3415}"/>
    <dgm:cxn modelId="{D6C7AFA5-4154-464E-9445-060F677A1EB4}" type="presOf" srcId="{6A22E394-4ED7-4B0D-A5B5-1B20A9879400}" destId="{D86CC65B-6C61-4925-8A2F-DB6D717BE1BF}" srcOrd="0" destOrd="0" presId="urn:microsoft.com/office/officeart/2018/2/layout/IconVerticalSolidList"/>
    <dgm:cxn modelId="{9ABB67C0-6EEE-473A-A13F-9A793BE2A932}" srcId="{EB884C83-2417-41D9-94F9-59CC06FC3CE2}" destId="{ABE26AAE-3FF8-499D-B7EC-30F7B9266F18}" srcOrd="0" destOrd="0" parTransId="{CB8A7BEA-5634-49FF-9720-750FB87ABFA0}" sibTransId="{93A1350A-4ABC-412D-A6B8-863ED176908D}"/>
    <dgm:cxn modelId="{C6344893-D840-4612-99BA-D292BCBFA2DA}" type="presParOf" srcId="{C3F04A43-3DB7-4029-B901-83D755092BB0}" destId="{1FEAC20D-46AA-4B6E-8775-B69E00C8F63D}" srcOrd="0" destOrd="0" presId="urn:microsoft.com/office/officeart/2018/2/layout/IconVerticalSolidList"/>
    <dgm:cxn modelId="{1CD61559-BFA9-4E4D-9F0B-5E9166CCFB48}" type="presParOf" srcId="{1FEAC20D-46AA-4B6E-8775-B69E00C8F63D}" destId="{107A4E85-F0C6-49B6-92B7-B95DB01BF66B}" srcOrd="0" destOrd="0" presId="urn:microsoft.com/office/officeart/2018/2/layout/IconVerticalSolidList"/>
    <dgm:cxn modelId="{EFABE230-8906-49F9-94B0-0D74058E0DCB}" type="presParOf" srcId="{1FEAC20D-46AA-4B6E-8775-B69E00C8F63D}" destId="{A4359E05-2FAF-4D3F-920D-0810BCD46028}" srcOrd="1" destOrd="0" presId="urn:microsoft.com/office/officeart/2018/2/layout/IconVerticalSolidList"/>
    <dgm:cxn modelId="{32224AF3-D04D-4966-A026-BDB521B2B00D}" type="presParOf" srcId="{1FEAC20D-46AA-4B6E-8775-B69E00C8F63D}" destId="{8A4893A4-4E57-4C78-BE63-185F69C170DD}" srcOrd="2" destOrd="0" presId="urn:microsoft.com/office/officeart/2018/2/layout/IconVerticalSolidList"/>
    <dgm:cxn modelId="{13F0985B-44E8-45E0-A86C-117EBED20E69}" type="presParOf" srcId="{1FEAC20D-46AA-4B6E-8775-B69E00C8F63D}" destId="{6E3AE3B1-9643-4494-A527-9DE5E2D76EC2}" srcOrd="3" destOrd="0" presId="urn:microsoft.com/office/officeart/2018/2/layout/IconVerticalSolidList"/>
    <dgm:cxn modelId="{96357473-C258-4208-BCC6-FEA16855DFA7}" type="presParOf" srcId="{C3F04A43-3DB7-4029-B901-83D755092BB0}" destId="{5B054A3C-F201-4FAB-B108-9B55BBBDCBA6}" srcOrd="1" destOrd="0" presId="urn:microsoft.com/office/officeart/2018/2/layout/IconVerticalSolidList"/>
    <dgm:cxn modelId="{3E351A27-4E7F-45DD-93E0-289CD370AEC0}" type="presParOf" srcId="{C3F04A43-3DB7-4029-B901-83D755092BB0}" destId="{90E175F5-0DE6-46A5-AE27-591FEEEF7A82}" srcOrd="2" destOrd="0" presId="urn:microsoft.com/office/officeart/2018/2/layout/IconVerticalSolidList"/>
    <dgm:cxn modelId="{298A592F-8771-4271-8E15-265312A4D660}" type="presParOf" srcId="{90E175F5-0DE6-46A5-AE27-591FEEEF7A82}" destId="{E42047E9-0E98-4100-9477-BA3AC696AE88}" srcOrd="0" destOrd="0" presId="urn:microsoft.com/office/officeart/2018/2/layout/IconVerticalSolidList"/>
    <dgm:cxn modelId="{DF37DAB0-498A-4884-B92F-89EE52381F13}" type="presParOf" srcId="{90E175F5-0DE6-46A5-AE27-591FEEEF7A82}" destId="{EE33D648-9BE4-49DF-A710-D0FF50AD73B3}" srcOrd="1" destOrd="0" presId="urn:microsoft.com/office/officeart/2018/2/layout/IconVerticalSolidList"/>
    <dgm:cxn modelId="{E40C53F5-C013-443A-B4D9-E767D8DF882A}" type="presParOf" srcId="{90E175F5-0DE6-46A5-AE27-591FEEEF7A82}" destId="{B97BDD17-D020-4E28-B090-C1D8967D0A63}" srcOrd="2" destOrd="0" presId="urn:microsoft.com/office/officeart/2018/2/layout/IconVerticalSolidList"/>
    <dgm:cxn modelId="{F6C74499-BEF2-48AC-A258-536B7E72A4D4}" type="presParOf" srcId="{90E175F5-0DE6-46A5-AE27-591FEEEF7A82}" destId="{D86CC65B-6C61-4925-8A2F-DB6D717BE1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1CCE43-7522-4D9B-8778-665B1D48586F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81B744-38EE-42A5-8899-C33B9A06C7E1}">
      <dgm:prSet/>
      <dgm:spPr/>
      <dgm:t>
        <a:bodyPr/>
        <a:lstStyle/>
        <a:p>
          <a:r>
            <a:rPr lang="en-US"/>
            <a:t>Hospital Admission and Discharges </a:t>
          </a:r>
        </a:p>
      </dgm:t>
    </dgm:pt>
    <dgm:pt modelId="{54853174-E2D0-41B4-A300-BE34B804924C}" type="parTrans" cxnId="{98360F3F-5137-40EB-A5C8-2A463A8FD64F}">
      <dgm:prSet/>
      <dgm:spPr/>
      <dgm:t>
        <a:bodyPr/>
        <a:lstStyle/>
        <a:p>
          <a:endParaRPr lang="en-US"/>
        </a:p>
      </dgm:t>
    </dgm:pt>
    <dgm:pt modelId="{CFEE1353-430D-4EEA-92CF-8083F9003CA2}" type="sibTrans" cxnId="{98360F3F-5137-40EB-A5C8-2A463A8FD64F}">
      <dgm:prSet/>
      <dgm:spPr/>
      <dgm:t>
        <a:bodyPr/>
        <a:lstStyle/>
        <a:p>
          <a:endParaRPr lang="en-US"/>
        </a:p>
      </dgm:t>
    </dgm:pt>
    <dgm:pt modelId="{F8544C72-FC87-49D9-9CFE-3C25ACBBE1E2}">
      <dgm:prSet custT="1"/>
      <dgm:spPr/>
      <dgm:t>
        <a:bodyPr/>
        <a:lstStyle/>
        <a:p>
          <a:r>
            <a:rPr lang="en-US" sz="2000" dirty="0"/>
            <a:t>Group Home Options </a:t>
          </a:r>
        </a:p>
      </dgm:t>
    </dgm:pt>
    <dgm:pt modelId="{D95AA12A-CE4A-41FB-A62B-94C9078506C9}" type="parTrans" cxnId="{E1033977-76C1-4522-A1E1-9B71E6FCAF86}">
      <dgm:prSet/>
      <dgm:spPr/>
      <dgm:t>
        <a:bodyPr/>
        <a:lstStyle/>
        <a:p>
          <a:endParaRPr lang="en-US"/>
        </a:p>
      </dgm:t>
    </dgm:pt>
    <dgm:pt modelId="{32A7C7B3-DDE2-4F03-9A99-273926399A18}" type="sibTrans" cxnId="{E1033977-76C1-4522-A1E1-9B71E6FCAF86}">
      <dgm:prSet/>
      <dgm:spPr/>
      <dgm:t>
        <a:bodyPr/>
        <a:lstStyle/>
        <a:p>
          <a:endParaRPr lang="en-US"/>
        </a:p>
      </dgm:t>
    </dgm:pt>
    <dgm:pt modelId="{C8AC9C3B-83F4-409B-8C7D-262BF238643C}">
      <dgm:prSet/>
      <dgm:spPr/>
      <dgm:t>
        <a:bodyPr/>
        <a:lstStyle/>
        <a:p>
          <a:r>
            <a:rPr lang="en-US"/>
            <a:t>Continuum of Care for all Hoosiers</a:t>
          </a:r>
        </a:p>
      </dgm:t>
    </dgm:pt>
    <dgm:pt modelId="{FD32B553-3331-44CB-B51E-0BB6A34AD9D9}" type="parTrans" cxnId="{455E7986-B5E7-465A-BCB0-F0E5AACBBE26}">
      <dgm:prSet/>
      <dgm:spPr/>
      <dgm:t>
        <a:bodyPr/>
        <a:lstStyle/>
        <a:p>
          <a:endParaRPr lang="en-US"/>
        </a:p>
      </dgm:t>
    </dgm:pt>
    <dgm:pt modelId="{163CAA48-3951-487B-839A-B90E1F32DE1A}" type="sibTrans" cxnId="{455E7986-B5E7-465A-BCB0-F0E5AACBBE26}">
      <dgm:prSet/>
      <dgm:spPr/>
      <dgm:t>
        <a:bodyPr/>
        <a:lstStyle/>
        <a:p>
          <a:endParaRPr lang="en-US"/>
        </a:p>
      </dgm:t>
    </dgm:pt>
    <dgm:pt modelId="{02CB81D9-058B-4069-A42D-CB5467073C31}">
      <dgm:prSet custT="1"/>
      <dgm:spPr/>
      <dgm:t>
        <a:bodyPr/>
        <a:lstStyle/>
        <a:p>
          <a:r>
            <a:rPr lang="en-US" sz="2000" dirty="0"/>
            <a:t>Youth </a:t>
          </a:r>
        </a:p>
      </dgm:t>
    </dgm:pt>
    <dgm:pt modelId="{46EE7BB9-7930-4927-BE35-9481A348266B}" type="parTrans" cxnId="{21539EEF-D826-4BEE-AD0F-C118788088F0}">
      <dgm:prSet/>
      <dgm:spPr/>
      <dgm:t>
        <a:bodyPr/>
        <a:lstStyle/>
        <a:p>
          <a:endParaRPr lang="en-US"/>
        </a:p>
      </dgm:t>
    </dgm:pt>
    <dgm:pt modelId="{BA94A808-56EF-4357-B61F-264620AA5299}" type="sibTrans" cxnId="{21539EEF-D826-4BEE-AD0F-C118788088F0}">
      <dgm:prSet/>
      <dgm:spPr/>
      <dgm:t>
        <a:bodyPr/>
        <a:lstStyle/>
        <a:p>
          <a:endParaRPr lang="en-US"/>
        </a:p>
      </dgm:t>
    </dgm:pt>
    <dgm:pt modelId="{140B775F-0C39-4E72-BC97-9422E0F6FA9B}">
      <dgm:prSet custT="1"/>
      <dgm:spPr/>
      <dgm:t>
        <a:bodyPr/>
        <a:lstStyle/>
        <a:p>
          <a:r>
            <a:rPr lang="en-US" sz="2000" dirty="0"/>
            <a:t>Adults</a:t>
          </a:r>
        </a:p>
      </dgm:t>
    </dgm:pt>
    <dgm:pt modelId="{D0E0139C-5D27-4467-A01D-744BB22BE425}" type="parTrans" cxnId="{964B7FD4-3E95-470C-96E3-FAAFB01B7EDA}">
      <dgm:prSet/>
      <dgm:spPr/>
      <dgm:t>
        <a:bodyPr/>
        <a:lstStyle/>
        <a:p>
          <a:endParaRPr lang="en-US"/>
        </a:p>
      </dgm:t>
    </dgm:pt>
    <dgm:pt modelId="{F55B8A45-9F43-4FF8-AE9B-1F5E6543F59B}" type="sibTrans" cxnId="{964B7FD4-3E95-470C-96E3-FAAFB01B7EDA}">
      <dgm:prSet/>
      <dgm:spPr/>
      <dgm:t>
        <a:bodyPr/>
        <a:lstStyle/>
        <a:p>
          <a:endParaRPr lang="en-US"/>
        </a:p>
      </dgm:t>
    </dgm:pt>
    <dgm:pt modelId="{EACA0629-4D5C-4A1C-970D-24514BE29ED7}">
      <dgm:prSet custT="1"/>
      <dgm:spPr/>
      <dgm:t>
        <a:bodyPr/>
        <a:lstStyle/>
        <a:p>
          <a:r>
            <a:rPr lang="en-US" sz="2000" dirty="0"/>
            <a:t>Older person </a:t>
          </a:r>
        </a:p>
      </dgm:t>
    </dgm:pt>
    <dgm:pt modelId="{F6164674-D2E6-46A8-BC6B-04B256DD01F4}" type="parTrans" cxnId="{E8B7146A-8C6F-4175-85F9-EBEDC942F5D3}">
      <dgm:prSet/>
      <dgm:spPr/>
      <dgm:t>
        <a:bodyPr/>
        <a:lstStyle/>
        <a:p>
          <a:endParaRPr lang="en-US"/>
        </a:p>
      </dgm:t>
    </dgm:pt>
    <dgm:pt modelId="{1D25B3BE-F5C4-42C6-81BB-540ECCD4BE03}" type="sibTrans" cxnId="{E8B7146A-8C6F-4175-85F9-EBEDC942F5D3}">
      <dgm:prSet/>
      <dgm:spPr/>
      <dgm:t>
        <a:bodyPr/>
        <a:lstStyle/>
        <a:p>
          <a:endParaRPr lang="en-US"/>
        </a:p>
      </dgm:t>
    </dgm:pt>
    <dgm:pt modelId="{6B86535F-C746-4D38-8598-AFC500005FF9}">
      <dgm:prSet/>
      <dgm:spPr/>
      <dgm:t>
        <a:bodyPr/>
        <a:lstStyle/>
        <a:p>
          <a:r>
            <a:rPr lang="en-US" dirty="0"/>
            <a:t>Youth Mobile Crisis </a:t>
          </a:r>
        </a:p>
      </dgm:t>
    </dgm:pt>
    <dgm:pt modelId="{2FB40E95-6F6A-43F9-A551-15D0284DCD34}" type="parTrans" cxnId="{1B4E579F-CAD5-4815-87FD-CAC857DF52C7}">
      <dgm:prSet/>
      <dgm:spPr/>
      <dgm:t>
        <a:bodyPr/>
        <a:lstStyle/>
        <a:p>
          <a:endParaRPr lang="en-US"/>
        </a:p>
      </dgm:t>
    </dgm:pt>
    <dgm:pt modelId="{93CB69D5-6A2B-4A12-A87C-2A8F0DEF5267}" type="sibTrans" cxnId="{1B4E579F-CAD5-4815-87FD-CAC857DF52C7}">
      <dgm:prSet/>
      <dgm:spPr/>
      <dgm:t>
        <a:bodyPr/>
        <a:lstStyle/>
        <a:p>
          <a:endParaRPr lang="en-US"/>
        </a:p>
      </dgm:t>
    </dgm:pt>
    <dgm:pt modelId="{373945FF-8B56-445A-B30A-176D1BF8769F}" type="pres">
      <dgm:prSet presAssocID="{C51CCE43-7522-4D9B-8778-665B1D48586F}" presName="Name0" presStyleCnt="0">
        <dgm:presLayoutVars>
          <dgm:dir/>
          <dgm:animLvl val="lvl"/>
          <dgm:resizeHandles val="exact"/>
        </dgm:presLayoutVars>
      </dgm:prSet>
      <dgm:spPr/>
    </dgm:pt>
    <dgm:pt modelId="{A48A1906-29C6-4ABD-80F0-938520ECFEBF}" type="pres">
      <dgm:prSet presAssocID="{F781B744-38EE-42A5-8899-C33B9A06C7E1}" presName="linNode" presStyleCnt="0"/>
      <dgm:spPr/>
    </dgm:pt>
    <dgm:pt modelId="{0D6031F5-CE2A-4264-898A-A1DFEC188E3D}" type="pres">
      <dgm:prSet presAssocID="{F781B744-38EE-42A5-8899-C33B9A06C7E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1E8283-6DFD-41AE-9B41-8E7117332411}" type="pres">
      <dgm:prSet presAssocID="{F781B744-38EE-42A5-8899-C33B9A06C7E1}" presName="descendantText" presStyleLbl="alignAccFollowNode1" presStyleIdx="0" presStyleCnt="2">
        <dgm:presLayoutVars>
          <dgm:bulletEnabled val="1"/>
        </dgm:presLayoutVars>
      </dgm:prSet>
      <dgm:spPr/>
    </dgm:pt>
    <dgm:pt modelId="{1061C596-E888-4FD2-9304-78768B72854B}" type="pres">
      <dgm:prSet presAssocID="{CFEE1353-430D-4EEA-92CF-8083F9003CA2}" presName="sp" presStyleCnt="0"/>
      <dgm:spPr/>
    </dgm:pt>
    <dgm:pt modelId="{3E1E6CEE-4DCB-40BC-9CFA-CA5331D01BBF}" type="pres">
      <dgm:prSet presAssocID="{C8AC9C3B-83F4-409B-8C7D-262BF238643C}" presName="linNode" presStyleCnt="0"/>
      <dgm:spPr/>
    </dgm:pt>
    <dgm:pt modelId="{419C3E29-C9DD-4161-A838-283357E2645B}" type="pres">
      <dgm:prSet presAssocID="{C8AC9C3B-83F4-409B-8C7D-262BF238643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54CBF9E-ACD6-4A75-BFC3-7D963F40849C}" type="pres">
      <dgm:prSet presAssocID="{C8AC9C3B-83F4-409B-8C7D-262BF238643C}" presName="descendantText" presStyleLbl="alignAccFollowNode1" presStyleIdx="1" presStyleCnt="2">
        <dgm:presLayoutVars>
          <dgm:bulletEnabled val="1"/>
        </dgm:presLayoutVars>
      </dgm:prSet>
      <dgm:spPr/>
    </dgm:pt>
    <dgm:pt modelId="{188DCDB3-EDC0-4BD8-B426-4F4FC2D55540}" type="pres">
      <dgm:prSet presAssocID="{163CAA48-3951-487B-839A-B90E1F32DE1A}" presName="sp" presStyleCnt="0"/>
      <dgm:spPr/>
    </dgm:pt>
    <dgm:pt modelId="{957B62E4-52F9-4B16-B19C-BE40F0443068}" type="pres">
      <dgm:prSet presAssocID="{6B86535F-C746-4D38-8598-AFC500005FF9}" presName="linNode" presStyleCnt="0"/>
      <dgm:spPr/>
    </dgm:pt>
    <dgm:pt modelId="{C27CFEBA-1DE5-4B7F-B24B-DB3641C8364C}" type="pres">
      <dgm:prSet presAssocID="{6B86535F-C746-4D38-8598-AFC500005FF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F34CC17-2A8B-4035-BE81-9609707C2941}" type="presOf" srcId="{02CB81D9-058B-4069-A42D-CB5467073C31}" destId="{354CBF9E-ACD6-4A75-BFC3-7D963F40849C}" srcOrd="0" destOrd="0" presId="urn:microsoft.com/office/officeart/2005/8/layout/vList5"/>
    <dgm:cxn modelId="{F17B7728-2535-40E8-9352-12F9DAFB944E}" type="presOf" srcId="{6B86535F-C746-4D38-8598-AFC500005FF9}" destId="{C27CFEBA-1DE5-4B7F-B24B-DB3641C8364C}" srcOrd="0" destOrd="0" presId="urn:microsoft.com/office/officeart/2005/8/layout/vList5"/>
    <dgm:cxn modelId="{C698D52E-E514-4E9F-BEB4-AF1096D1D18B}" type="presOf" srcId="{140B775F-0C39-4E72-BC97-9422E0F6FA9B}" destId="{354CBF9E-ACD6-4A75-BFC3-7D963F40849C}" srcOrd="0" destOrd="1" presId="urn:microsoft.com/office/officeart/2005/8/layout/vList5"/>
    <dgm:cxn modelId="{98360F3F-5137-40EB-A5C8-2A463A8FD64F}" srcId="{C51CCE43-7522-4D9B-8778-665B1D48586F}" destId="{F781B744-38EE-42A5-8899-C33B9A06C7E1}" srcOrd="0" destOrd="0" parTransId="{54853174-E2D0-41B4-A300-BE34B804924C}" sibTransId="{CFEE1353-430D-4EEA-92CF-8083F9003CA2}"/>
    <dgm:cxn modelId="{E8B7146A-8C6F-4175-85F9-EBEDC942F5D3}" srcId="{C8AC9C3B-83F4-409B-8C7D-262BF238643C}" destId="{EACA0629-4D5C-4A1C-970D-24514BE29ED7}" srcOrd="2" destOrd="0" parTransId="{F6164674-D2E6-46A8-BC6B-04B256DD01F4}" sibTransId="{1D25B3BE-F5C4-42C6-81BB-540ECCD4BE03}"/>
    <dgm:cxn modelId="{E1033977-76C1-4522-A1E1-9B71E6FCAF86}" srcId="{F781B744-38EE-42A5-8899-C33B9A06C7E1}" destId="{F8544C72-FC87-49D9-9CFE-3C25ACBBE1E2}" srcOrd="0" destOrd="0" parTransId="{D95AA12A-CE4A-41FB-A62B-94C9078506C9}" sibTransId="{32A7C7B3-DDE2-4F03-9A99-273926399A18}"/>
    <dgm:cxn modelId="{455E7986-B5E7-465A-BCB0-F0E5AACBBE26}" srcId="{C51CCE43-7522-4D9B-8778-665B1D48586F}" destId="{C8AC9C3B-83F4-409B-8C7D-262BF238643C}" srcOrd="1" destOrd="0" parTransId="{FD32B553-3331-44CB-B51E-0BB6A34AD9D9}" sibTransId="{163CAA48-3951-487B-839A-B90E1F32DE1A}"/>
    <dgm:cxn modelId="{1B4E579F-CAD5-4815-87FD-CAC857DF52C7}" srcId="{C51CCE43-7522-4D9B-8778-665B1D48586F}" destId="{6B86535F-C746-4D38-8598-AFC500005FF9}" srcOrd="2" destOrd="0" parTransId="{2FB40E95-6F6A-43F9-A551-15D0284DCD34}" sibTransId="{93CB69D5-6A2B-4A12-A87C-2A8F0DEF5267}"/>
    <dgm:cxn modelId="{3E65CBAE-C0B9-45C6-ADCE-EEE7E95DBC55}" type="presOf" srcId="{C51CCE43-7522-4D9B-8778-665B1D48586F}" destId="{373945FF-8B56-445A-B30A-176D1BF8769F}" srcOrd="0" destOrd="0" presId="urn:microsoft.com/office/officeart/2005/8/layout/vList5"/>
    <dgm:cxn modelId="{5D5ED4CB-9906-4390-92EF-5DE46C51E41A}" type="presOf" srcId="{F8544C72-FC87-49D9-9CFE-3C25ACBBE1E2}" destId="{3B1E8283-6DFD-41AE-9B41-8E7117332411}" srcOrd="0" destOrd="0" presId="urn:microsoft.com/office/officeart/2005/8/layout/vList5"/>
    <dgm:cxn modelId="{964B7FD4-3E95-470C-96E3-FAAFB01B7EDA}" srcId="{C8AC9C3B-83F4-409B-8C7D-262BF238643C}" destId="{140B775F-0C39-4E72-BC97-9422E0F6FA9B}" srcOrd="1" destOrd="0" parTransId="{D0E0139C-5D27-4467-A01D-744BB22BE425}" sibTransId="{F55B8A45-9F43-4FF8-AE9B-1F5E6543F59B}"/>
    <dgm:cxn modelId="{9EE17ED7-6D11-4B17-BB51-2A6E24511765}" type="presOf" srcId="{F781B744-38EE-42A5-8899-C33B9A06C7E1}" destId="{0D6031F5-CE2A-4264-898A-A1DFEC188E3D}" srcOrd="0" destOrd="0" presId="urn:microsoft.com/office/officeart/2005/8/layout/vList5"/>
    <dgm:cxn modelId="{04E067E7-E0C1-4AEA-BC7F-30EA162961B3}" type="presOf" srcId="{C8AC9C3B-83F4-409B-8C7D-262BF238643C}" destId="{419C3E29-C9DD-4161-A838-283357E2645B}" srcOrd="0" destOrd="0" presId="urn:microsoft.com/office/officeart/2005/8/layout/vList5"/>
    <dgm:cxn modelId="{21539EEF-D826-4BEE-AD0F-C118788088F0}" srcId="{C8AC9C3B-83F4-409B-8C7D-262BF238643C}" destId="{02CB81D9-058B-4069-A42D-CB5467073C31}" srcOrd="0" destOrd="0" parTransId="{46EE7BB9-7930-4927-BE35-9481A348266B}" sibTransId="{BA94A808-56EF-4357-B61F-264620AA5299}"/>
    <dgm:cxn modelId="{E5EC4BF5-2F60-4721-A053-BE274D8E4612}" type="presOf" srcId="{EACA0629-4D5C-4A1C-970D-24514BE29ED7}" destId="{354CBF9E-ACD6-4A75-BFC3-7D963F40849C}" srcOrd="0" destOrd="2" presId="urn:microsoft.com/office/officeart/2005/8/layout/vList5"/>
    <dgm:cxn modelId="{6974B13F-D707-40BE-B25D-6218AB5ADE87}" type="presParOf" srcId="{373945FF-8B56-445A-B30A-176D1BF8769F}" destId="{A48A1906-29C6-4ABD-80F0-938520ECFEBF}" srcOrd="0" destOrd="0" presId="urn:microsoft.com/office/officeart/2005/8/layout/vList5"/>
    <dgm:cxn modelId="{94547821-0A8C-4583-A6D4-60EB98E2C683}" type="presParOf" srcId="{A48A1906-29C6-4ABD-80F0-938520ECFEBF}" destId="{0D6031F5-CE2A-4264-898A-A1DFEC188E3D}" srcOrd="0" destOrd="0" presId="urn:microsoft.com/office/officeart/2005/8/layout/vList5"/>
    <dgm:cxn modelId="{AC45FB05-B7B4-42A9-83BE-92B887DDCEA0}" type="presParOf" srcId="{A48A1906-29C6-4ABD-80F0-938520ECFEBF}" destId="{3B1E8283-6DFD-41AE-9B41-8E7117332411}" srcOrd="1" destOrd="0" presId="urn:microsoft.com/office/officeart/2005/8/layout/vList5"/>
    <dgm:cxn modelId="{7C117379-00CF-437D-852D-12F119CC1451}" type="presParOf" srcId="{373945FF-8B56-445A-B30A-176D1BF8769F}" destId="{1061C596-E888-4FD2-9304-78768B72854B}" srcOrd="1" destOrd="0" presId="urn:microsoft.com/office/officeart/2005/8/layout/vList5"/>
    <dgm:cxn modelId="{42BB6845-536A-4EB3-B466-1712986823D7}" type="presParOf" srcId="{373945FF-8B56-445A-B30A-176D1BF8769F}" destId="{3E1E6CEE-4DCB-40BC-9CFA-CA5331D01BBF}" srcOrd="2" destOrd="0" presId="urn:microsoft.com/office/officeart/2005/8/layout/vList5"/>
    <dgm:cxn modelId="{E6B83177-BB04-4872-BB0D-66D2EF1D9DAA}" type="presParOf" srcId="{3E1E6CEE-4DCB-40BC-9CFA-CA5331D01BBF}" destId="{419C3E29-C9DD-4161-A838-283357E2645B}" srcOrd="0" destOrd="0" presId="urn:microsoft.com/office/officeart/2005/8/layout/vList5"/>
    <dgm:cxn modelId="{9B82511E-5F41-412B-838F-EF705EB8866F}" type="presParOf" srcId="{3E1E6CEE-4DCB-40BC-9CFA-CA5331D01BBF}" destId="{354CBF9E-ACD6-4A75-BFC3-7D963F40849C}" srcOrd="1" destOrd="0" presId="urn:microsoft.com/office/officeart/2005/8/layout/vList5"/>
    <dgm:cxn modelId="{F8A8D5E0-9ABE-414E-8BD4-C9C749A74103}" type="presParOf" srcId="{373945FF-8B56-445A-B30A-176D1BF8769F}" destId="{188DCDB3-EDC0-4BD8-B426-4F4FC2D55540}" srcOrd="3" destOrd="0" presId="urn:microsoft.com/office/officeart/2005/8/layout/vList5"/>
    <dgm:cxn modelId="{8B0DA964-20F6-4D19-9FF3-DE33E72A7B20}" type="presParOf" srcId="{373945FF-8B56-445A-B30A-176D1BF8769F}" destId="{957B62E4-52F9-4B16-B19C-BE40F0443068}" srcOrd="4" destOrd="0" presId="urn:microsoft.com/office/officeart/2005/8/layout/vList5"/>
    <dgm:cxn modelId="{30E2F6C3-6E54-44E5-A189-34F4E6F6F7C0}" type="presParOf" srcId="{957B62E4-52F9-4B16-B19C-BE40F0443068}" destId="{C27CFEBA-1DE5-4B7F-B24B-DB3641C8364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120DB-25D6-4726-A7F5-65B3220F9D2D}">
      <dsp:nvSpPr>
        <dsp:cNvPr id="0" name=""/>
        <dsp:cNvSpPr/>
      </dsp:nvSpPr>
      <dsp:spPr>
        <a:xfrm>
          <a:off x="7589326" y="2636346"/>
          <a:ext cx="3437969" cy="29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68"/>
              </a:lnTo>
              <a:lnTo>
                <a:pt x="3437969" y="149168"/>
              </a:lnTo>
              <a:lnTo>
                <a:pt x="3437969" y="298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5D8C2-7B59-472E-AB8D-0BC86E921D5A}">
      <dsp:nvSpPr>
        <dsp:cNvPr id="0" name=""/>
        <dsp:cNvSpPr/>
      </dsp:nvSpPr>
      <dsp:spPr>
        <a:xfrm>
          <a:off x="7589326" y="2636346"/>
          <a:ext cx="1718984" cy="29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68"/>
              </a:lnTo>
              <a:lnTo>
                <a:pt x="1718984" y="149168"/>
              </a:lnTo>
              <a:lnTo>
                <a:pt x="1718984" y="298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4FB64-BFA2-4681-BE4B-631E09363808}">
      <dsp:nvSpPr>
        <dsp:cNvPr id="0" name=""/>
        <dsp:cNvSpPr/>
      </dsp:nvSpPr>
      <dsp:spPr>
        <a:xfrm>
          <a:off x="7543606" y="2636346"/>
          <a:ext cx="91440" cy="298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C43B5-0C03-4E08-A823-F73146886F86}">
      <dsp:nvSpPr>
        <dsp:cNvPr id="0" name=""/>
        <dsp:cNvSpPr/>
      </dsp:nvSpPr>
      <dsp:spPr>
        <a:xfrm>
          <a:off x="5870341" y="2636346"/>
          <a:ext cx="1718984" cy="298336"/>
        </a:xfrm>
        <a:custGeom>
          <a:avLst/>
          <a:gdLst/>
          <a:ahLst/>
          <a:cxnLst/>
          <a:rect l="0" t="0" r="0" b="0"/>
          <a:pathLst>
            <a:path>
              <a:moveTo>
                <a:pt x="1718984" y="0"/>
              </a:moveTo>
              <a:lnTo>
                <a:pt x="1718984" y="149168"/>
              </a:lnTo>
              <a:lnTo>
                <a:pt x="0" y="149168"/>
              </a:lnTo>
              <a:lnTo>
                <a:pt x="0" y="298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99180-7F3F-4936-B5D6-B2BB23322F04}">
      <dsp:nvSpPr>
        <dsp:cNvPr id="0" name=""/>
        <dsp:cNvSpPr/>
      </dsp:nvSpPr>
      <dsp:spPr>
        <a:xfrm>
          <a:off x="3583097" y="3645007"/>
          <a:ext cx="213097" cy="166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158"/>
              </a:lnTo>
              <a:lnTo>
                <a:pt x="213097" y="16621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127CC-2CA7-4C6E-8A1E-C8EB3E51C644}">
      <dsp:nvSpPr>
        <dsp:cNvPr id="0" name=""/>
        <dsp:cNvSpPr/>
      </dsp:nvSpPr>
      <dsp:spPr>
        <a:xfrm>
          <a:off x="3583097" y="3645007"/>
          <a:ext cx="213097" cy="653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498"/>
              </a:lnTo>
              <a:lnTo>
                <a:pt x="213097" y="6534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D1E1D-B118-4DD5-A5C2-E30067CD0F93}">
      <dsp:nvSpPr>
        <dsp:cNvPr id="0" name=""/>
        <dsp:cNvSpPr/>
      </dsp:nvSpPr>
      <dsp:spPr>
        <a:xfrm>
          <a:off x="4151356" y="2636346"/>
          <a:ext cx="3437969" cy="298336"/>
        </a:xfrm>
        <a:custGeom>
          <a:avLst/>
          <a:gdLst/>
          <a:ahLst/>
          <a:cxnLst/>
          <a:rect l="0" t="0" r="0" b="0"/>
          <a:pathLst>
            <a:path>
              <a:moveTo>
                <a:pt x="3437969" y="0"/>
              </a:moveTo>
              <a:lnTo>
                <a:pt x="3437969" y="149168"/>
              </a:lnTo>
              <a:lnTo>
                <a:pt x="0" y="149168"/>
              </a:lnTo>
              <a:lnTo>
                <a:pt x="0" y="298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7A35A-B951-4364-9F84-2B9F59D4D035}">
      <dsp:nvSpPr>
        <dsp:cNvPr id="0" name=""/>
        <dsp:cNvSpPr/>
      </dsp:nvSpPr>
      <dsp:spPr>
        <a:xfrm>
          <a:off x="3800556" y="1607157"/>
          <a:ext cx="3788769" cy="31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96"/>
              </a:lnTo>
              <a:lnTo>
                <a:pt x="3788769" y="169696"/>
              </a:lnTo>
              <a:lnTo>
                <a:pt x="3788769" y="31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3646E-2285-47A3-9642-9F586B654626}">
      <dsp:nvSpPr>
        <dsp:cNvPr id="0" name=""/>
        <dsp:cNvSpPr/>
      </dsp:nvSpPr>
      <dsp:spPr>
        <a:xfrm>
          <a:off x="3800556" y="1607157"/>
          <a:ext cx="2069785" cy="31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96"/>
              </a:lnTo>
              <a:lnTo>
                <a:pt x="2069785" y="169696"/>
              </a:lnTo>
              <a:lnTo>
                <a:pt x="2069785" y="31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C6C47-6908-411D-A091-DA49FA553A96}">
      <dsp:nvSpPr>
        <dsp:cNvPr id="0" name=""/>
        <dsp:cNvSpPr/>
      </dsp:nvSpPr>
      <dsp:spPr>
        <a:xfrm>
          <a:off x="3800556" y="1607157"/>
          <a:ext cx="350800" cy="31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96"/>
              </a:lnTo>
              <a:lnTo>
                <a:pt x="350800" y="169696"/>
              </a:lnTo>
              <a:lnTo>
                <a:pt x="350800" y="31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4DEDF-F62C-48AD-891E-6A4DFC82DC48}">
      <dsp:nvSpPr>
        <dsp:cNvPr id="0" name=""/>
        <dsp:cNvSpPr/>
      </dsp:nvSpPr>
      <dsp:spPr>
        <a:xfrm>
          <a:off x="2432372" y="1607157"/>
          <a:ext cx="1368183" cy="318864"/>
        </a:xfrm>
        <a:custGeom>
          <a:avLst/>
          <a:gdLst/>
          <a:ahLst/>
          <a:cxnLst/>
          <a:rect l="0" t="0" r="0" b="0"/>
          <a:pathLst>
            <a:path>
              <a:moveTo>
                <a:pt x="1368183" y="0"/>
              </a:moveTo>
              <a:lnTo>
                <a:pt x="1368183" y="169696"/>
              </a:lnTo>
              <a:lnTo>
                <a:pt x="0" y="169696"/>
              </a:lnTo>
              <a:lnTo>
                <a:pt x="0" y="31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FDC45-C550-42D4-9A8A-7FD8924F6059}">
      <dsp:nvSpPr>
        <dsp:cNvPr id="0" name=""/>
        <dsp:cNvSpPr/>
      </dsp:nvSpPr>
      <dsp:spPr>
        <a:xfrm>
          <a:off x="145128" y="2636346"/>
          <a:ext cx="213097" cy="2670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819"/>
              </a:lnTo>
              <a:lnTo>
                <a:pt x="213097" y="26708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ACFB0-7816-4133-AAE7-356EB222255D}">
      <dsp:nvSpPr>
        <dsp:cNvPr id="0" name=""/>
        <dsp:cNvSpPr/>
      </dsp:nvSpPr>
      <dsp:spPr>
        <a:xfrm>
          <a:off x="145128" y="2636346"/>
          <a:ext cx="213097" cy="166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158"/>
              </a:lnTo>
              <a:lnTo>
                <a:pt x="213097" y="16621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F9739-5AF6-4910-8E7D-E51061883F8B}">
      <dsp:nvSpPr>
        <dsp:cNvPr id="0" name=""/>
        <dsp:cNvSpPr/>
      </dsp:nvSpPr>
      <dsp:spPr>
        <a:xfrm>
          <a:off x="145128" y="2636346"/>
          <a:ext cx="213097" cy="653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498"/>
              </a:lnTo>
              <a:lnTo>
                <a:pt x="213097" y="6534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D7B4-0D91-40B3-A9C9-B5BA985F815A}">
      <dsp:nvSpPr>
        <dsp:cNvPr id="0" name=""/>
        <dsp:cNvSpPr/>
      </dsp:nvSpPr>
      <dsp:spPr>
        <a:xfrm>
          <a:off x="713387" y="1607157"/>
          <a:ext cx="3087168" cy="318864"/>
        </a:xfrm>
        <a:custGeom>
          <a:avLst/>
          <a:gdLst/>
          <a:ahLst/>
          <a:cxnLst/>
          <a:rect l="0" t="0" r="0" b="0"/>
          <a:pathLst>
            <a:path>
              <a:moveTo>
                <a:pt x="3087168" y="0"/>
              </a:moveTo>
              <a:lnTo>
                <a:pt x="3087168" y="169696"/>
              </a:lnTo>
              <a:lnTo>
                <a:pt x="0" y="169696"/>
              </a:lnTo>
              <a:lnTo>
                <a:pt x="0" y="31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E7DC0-D597-4B9C-AB9B-85E9757DE9DD}">
      <dsp:nvSpPr>
        <dsp:cNvPr id="0" name=""/>
        <dsp:cNvSpPr/>
      </dsp:nvSpPr>
      <dsp:spPr>
        <a:xfrm>
          <a:off x="3090231" y="896833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Director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Sarah Sailors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3090231" y="896833"/>
        <a:ext cx="1420648" cy="710324"/>
      </dsp:txXfrm>
    </dsp:sp>
    <dsp:sp modelId="{C4FADE20-EEE8-4996-90DF-B404EB18B7E1}">
      <dsp:nvSpPr>
        <dsp:cNvPr id="0" name=""/>
        <dsp:cNvSpPr/>
      </dsp:nvSpPr>
      <dsp:spPr>
        <a:xfrm>
          <a:off x="3224699" y="978131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2CB3B-774A-465A-B0F7-66BC78AC4A07}">
      <dsp:nvSpPr>
        <dsp:cNvPr id="0" name=""/>
        <dsp:cNvSpPr/>
      </dsp:nvSpPr>
      <dsp:spPr>
        <a:xfrm>
          <a:off x="3063" y="192602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Mental Health and Wellness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Vacant</a:t>
          </a:r>
        </a:p>
      </dsp:txBody>
      <dsp:txXfrm>
        <a:off x="3063" y="1926022"/>
        <a:ext cx="1420648" cy="710324"/>
      </dsp:txXfrm>
    </dsp:sp>
    <dsp:sp modelId="{48BAEA4A-C689-42C8-97AB-53762EE5DE1F}">
      <dsp:nvSpPr>
        <dsp:cNvPr id="0" name=""/>
        <dsp:cNvSpPr/>
      </dsp:nvSpPr>
      <dsp:spPr>
        <a:xfrm>
          <a:off x="74095" y="1997054"/>
          <a:ext cx="426194" cy="568259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CD80E-AF48-42DA-A34F-CC2AE41EC0D0}">
      <dsp:nvSpPr>
        <dsp:cNvPr id="0" name=""/>
        <dsp:cNvSpPr/>
      </dsp:nvSpPr>
      <dsp:spPr>
        <a:xfrm>
          <a:off x="358225" y="293468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Assistant Director of Adult Mental Health and Wellness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Steven Holland</a:t>
          </a:r>
        </a:p>
      </dsp:txBody>
      <dsp:txXfrm>
        <a:off x="358225" y="2934682"/>
        <a:ext cx="1420648" cy="710324"/>
      </dsp:txXfrm>
    </dsp:sp>
    <dsp:sp modelId="{E91DA553-9595-4E39-B672-13C771C8896C}">
      <dsp:nvSpPr>
        <dsp:cNvPr id="0" name=""/>
        <dsp:cNvSpPr/>
      </dsp:nvSpPr>
      <dsp:spPr>
        <a:xfrm>
          <a:off x="429257" y="3005715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86E3-3F24-4AC6-82D2-59BB3507B824}">
      <dsp:nvSpPr>
        <dsp:cNvPr id="0" name=""/>
        <dsp:cNvSpPr/>
      </dsp:nvSpPr>
      <dsp:spPr>
        <a:xfrm>
          <a:off x="358225" y="3943343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/>
            <a:t>School and Community-Based Programs Director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Bethany Goetz</a:t>
          </a:r>
        </a:p>
      </dsp:txBody>
      <dsp:txXfrm>
        <a:off x="358225" y="3943343"/>
        <a:ext cx="1420648" cy="710324"/>
      </dsp:txXfrm>
    </dsp:sp>
    <dsp:sp modelId="{9D656EB3-A157-4C56-99C0-8ECD273373D6}">
      <dsp:nvSpPr>
        <dsp:cNvPr id="0" name=""/>
        <dsp:cNvSpPr/>
      </dsp:nvSpPr>
      <dsp:spPr>
        <a:xfrm>
          <a:off x="429257" y="4014375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D340-4240-46D0-BEE0-827702B076F8}">
      <dsp:nvSpPr>
        <dsp:cNvPr id="0" name=""/>
        <dsp:cNvSpPr/>
      </dsp:nvSpPr>
      <dsp:spPr>
        <a:xfrm>
          <a:off x="358225" y="4952003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Assistant Director of Youth Mental Health and Wellness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Tanya Meritt-Mulamba</a:t>
          </a:r>
        </a:p>
      </dsp:txBody>
      <dsp:txXfrm>
        <a:off x="358225" y="4952003"/>
        <a:ext cx="1420648" cy="710324"/>
      </dsp:txXfrm>
    </dsp:sp>
    <dsp:sp modelId="{70528626-C25C-4C27-B831-9E7956F6E2EF}">
      <dsp:nvSpPr>
        <dsp:cNvPr id="0" name=""/>
        <dsp:cNvSpPr/>
      </dsp:nvSpPr>
      <dsp:spPr>
        <a:xfrm>
          <a:off x="429257" y="5023036"/>
          <a:ext cx="426194" cy="568259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45335-35BF-4CDA-9E96-6615D0B89234}">
      <dsp:nvSpPr>
        <dsp:cNvPr id="0" name=""/>
        <dsp:cNvSpPr/>
      </dsp:nvSpPr>
      <dsp:spPr>
        <a:xfrm>
          <a:off x="1722048" y="192602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State Psychiatric Hospital Network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Katrina Norris</a:t>
          </a:r>
        </a:p>
      </dsp:txBody>
      <dsp:txXfrm>
        <a:off x="1722048" y="1926022"/>
        <a:ext cx="1420648" cy="710324"/>
      </dsp:txXfrm>
    </dsp:sp>
    <dsp:sp modelId="{F64AC587-9B7B-4A34-A73A-1CFB27AD5FC8}">
      <dsp:nvSpPr>
        <dsp:cNvPr id="0" name=""/>
        <dsp:cNvSpPr/>
      </dsp:nvSpPr>
      <dsp:spPr>
        <a:xfrm>
          <a:off x="1793080" y="1997054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D5C6D-64E3-4ACA-90FA-4D0359F07702}">
      <dsp:nvSpPr>
        <dsp:cNvPr id="0" name=""/>
        <dsp:cNvSpPr/>
      </dsp:nvSpPr>
      <dsp:spPr>
        <a:xfrm>
          <a:off x="3441032" y="192602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System Integration</a:t>
          </a: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Howard Simms</a:t>
          </a:r>
        </a:p>
      </dsp:txBody>
      <dsp:txXfrm>
        <a:off x="3441032" y="1926022"/>
        <a:ext cx="1420648" cy="710324"/>
      </dsp:txXfrm>
    </dsp:sp>
    <dsp:sp modelId="{411CD53D-35F5-40AA-A2B6-F1F2F0B6B808}">
      <dsp:nvSpPr>
        <dsp:cNvPr id="0" name=""/>
        <dsp:cNvSpPr/>
      </dsp:nvSpPr>
      <dsp:spPr>
        <a:xfrm>
          <a:off x="3512065" y="1997054"/>
          <a:ext cx="426194" cy="56825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CB766-AE30-4C96-AEC7-3D7745B84D16}">
      <dsp:nvSpPr>
        <dsp:cNvPr id="0" name=""/>
        <dsp:cNvSpPr/>
      </dsp:nvSpPr>
      <dsp:spPr>
        <a:xfrm>
          <a:off x="5160017" y="192602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Data Strategy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Wendy Harrold</a:t>
          </a:r>
        </a:p>
      </dsp:txBody>
      <dsp:txXfrm>
        <a:off x="5160017" y="1926022"/>
        <a:ext cx="1420648" cy="710324"/>
      </dsp:txXfrm>
    </dsp:sp>
    <dsp:sp modelId="{1C26AFA1-6446-46CF-95C3-6D461E02E69F}">
      <dsp:nvSpPr>
        <dsp:cNvPr id="0" name=""/>
        <dsp:cNvSpPr/>
      </dsp:nvSpPr>
      <dsp:spPr>
        <a:xfrm>
          <a:off x="5231049" y="1997054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2EB6-1690-453B-8467-3B1DC7377277}">
      <dsp:nvSpPr>
        <dsp:cNvPr id="0" name=""/>
        <dsp:cNvSpPr/>
      </dsp:nvSpPr>
      <dsp:spPr>
        <a:xfrm>
          <a:off x="6879001" y="192602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Chief of Staff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Rebecca Buhner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6879001" y="1926022"/>
        <a:ext cx="1420648" cy="710324"/>
      </dsp:txXfrm>
    </dsp:sp>
    <dsp:sp modelId="{B1D34349-AC8E-4112-AFFB-3C71153575A5}">
      <dsp:nvSpPr>
        <dsp:cNvPr id="0" name=""/>
        <dsp:cNvSpPr/>
      </dsp:nvSpPr>
      <dsp:spPr>
        <a:xfrm>
          <a:off x="6950034" y="1997054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03065-BB16-4120-AA28-8FF2FA83B62C}">
      <dsp:nvSpPr>
        <dsp:cNvPr id="0" name=""/>
        <dsp:cNvSpPr/>
      </dsp:nvSpPr>
      <dsp:spPr>
        <a:xfrm>
          <a:off x="3441032" y="293468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System Transformation Director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Vacant</a:t>
          </a:r>
        </a:p>
      </dsp:txBody>
      <dsp:txXfrm>
        <a:off x="3441032" y="2934682"/>
        <a:ext cx="1420648" cy="710324"/>
      </dsp:txXfrm>
    </dsp:sp>
    <dsp:sp modelId="{7C3169CE-975D-4F1D-BC73-F036A8ADF98B}">
      <dsp:nvSpPr>
        <dsp:cNvPr id="0" name=""/>
        <dsp:cNvSpPr/>
      </dsp:nvSpPr>
      <dsp:spPr>
        <a:xfrm>
          <a:off x="3512065" y="3005715"/>
          <a:ext cx="426194" cy="568259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546F1-6432-442A-9F46-A3446CECA2C3}">
      <dsp:nvSpPr>
        <dsp:cNvPr id="0" name=""/>
        <dsp:cNvSpPr/>
      </dsp:nvSpPr>
      <dsp:spPr>
        <a:xfrm>
          <a:off x="3796194" y="3943343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Director of Behavioral Health Integration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Ahrash Nassiri</a:t>
          </a:r>
        </a:p>
      </dsp:txBody>
      <dsp:txXfrm>
        <a:off x="3796194" y="3943343"/>
        <a:ext cx="1420648" cy="710324"/>
      </dsp:txXfrm>
    </dsp:sp>
    <dsp:sp modelId="{974631FB-E772-4FE2-83F7-2A9EB8AE591F}">
      <dsp:nvSpPr>
        <dsp:cNvPr id="0" name=""/>
        <dsp:cNvSpPr/>
      </dsp:nvSpPr>
      <dsp:spPr>
        <a:xfrm>
          <a:off x="3867227" y="4014375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65613-1A0A-457E-A01F-9E87BD028DA1}">
      <dsp:nvSpPr>
        <dsp:cNvPr id="0" name=""/>
        <dsp:cNvSpPr/>
      </dsp:nvSpPr>
      <dsp:spPr>
        <a:xfrm>
          <a:off x="3796194" y="4952003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/>
            <a:t>Asst. Director of Suicide Prevention and Crisis Response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Lana Lipe</a:t>
          </a:r>
          <a:endParaRPr lang="en-US" sz="800" kern="1200" dirty="0"/>
        </a:p>
      </dsp:txBody>
      <dsp:txXfrm>
        <a:off x="3796194" y="4952003"/>
        <a:ext cx="1420648" cy="710324"/>
      </dsp:txXfrm>
    </dsp:sp>
    <dsp:sp modelId="{C084CD5C-F4BC-40B9-A6A6-5DFB37FCA370}">
      <dsp:nvSpPr>
        <dsp:cNvPr id="0" name=""/>
        <dsp:cNvSpPr/>
      </dsp:nvSpPr>
      <dsp:spPr>
        <a:xfrm>
          <a:off x="3867227" y="5023036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0E57A-16C6-40DA-8488-94B2FA63852A}">
      <dsp:nvSpPr>
        <dsp:cNvPr id="0" name=""/>
        <dsp:cNvSpPr/>
      </dsp:nvSpPr>
      <dsp:spPr>
        <a:xfrm>
          <a:off x="5160017" y="293468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Quality Improvement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Jenna Ward</a:t>
          </a:r>
        </a:p>
      </dsp:txBody>
      <dsp:txXfrm>
        <a:off x="5160017" y="2934682"/>
        <a:ext cx="1420648" cy="710324"/>
      </dsp:txXfrm>
    </dsp:sp>
    <dsp:sp modelId="{FFA097A2-6810-462B-AF33-269BA250AF6C}">
      <dsp:nvSpPr>
        <dsp:cNvPr id="0" name=""/>
        <dsp:cNvSpPr/>
      </dsp:nvSpPr>
      <dsp:spPr>
        <a:xfrm>
          <a:off x="5231049" y="3005715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10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F571E-2C3F-4B42-8CD6-EFEF41A982DA}">
      <dsp:nvSpPr>
        <dsp:cNvPr id="0" name=""/>
        <dsp:cNvSpPr/>
      </dsp:nvSpPr>
      <dsp:spPr>
        <a:xfrm>
          <a:off x="6879001" y="293468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CMHC Funding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Michael Ferry</a:t>
          </a:r>
          <a:endParaRPr lang="en-US" sz="800" b="1" kern="1200" dirty="0"/>
        </a:p>
      </dsp:txBody>
      <dsp:txXfrm>
        <a:off x="6879001" y="2934682"/>
        <a:ext cx="1420648" cy="710324"/>
      </dsp:txXfrm>
    </dsp:sp>
    <dsp:sp modelId="{226AD4CC-5359-4BE5-987B-6EC540E4422D}">
      <dsp:nvSpPr>
        <dsp:cNvPr id="0" name=""/>
        <dsp:cNvSpPr/>
      </dsp:nvSpPr>
      <dsp:spPr>
        <a:xfrm>
          <a:off x="6950034" y="3005715"/>
          <a:ext cx="426194" cy="568259"/>
        </a:xfrm>
        <a:prstGeom prst="rect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13B1D-F174-4F23-B357-0DF2E12FC48F}">
      <dsp:nvSpPr>
        <dsp:cNvPr id="0" name=""/>
        <dsp:cNvSpPr/>
      </dsp:nvSpPr>
      <dsp:spPr>
        <a:xfrm>
          <a:off x="8597986" y="293468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Recovery Support Service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Niki Howenstine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/>
        </a:p>
      </dsp:txBody>
      <dsp:txXfrm>
        <a:off x="8597986" y="2934682"/>
        <a:ext cx="1420648" cy="710324"/>
      </dsp:txXfrm>
    </dsp:sp>
    <dsp:sp modelId="{492354EA-924F-4518-94B9-EEC9D60AB69F}">
      <dsp:nvSpPr>
        <dsp:cNvPr id="0" name=""/>
        <dsp:cNvSpPr/>
      </dsp:nvSpPr>
      <dsp:spPr>
        <a:xfrm>
          <a:off x="8669018" y="3005715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11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1917F-7BF4-45E9-AFAC-5C9CECEBA264}">
      <dsp:nvSpPr>
        <dsp:cNvPr id="0" name=""/>
        <dsp:cNvSpPr/>
      </dsp:nvSpPr>
      <dsp:spPr>
        <a:xfrm>
          <a:off x="10316971" y="2934682"/>
          <a:ext cx="1420648" cy="71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32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Addiction Treatment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Kelly Welker</a:t>
          </a:r>
        </a:p>
      </dsp:txBody>
      <dsp:txXfrm>
        <a:off x="10316971" y="2934682"/>
        <a:ext cx="1420648" cy="710324"/>
      </dsp:txXfrm>
    </dsp:sp>
    <dsp:sp modelId="{37222F8B-1411-4E31-9E4C-0FB0751FF191}">
      <dsp:nvSpPr>
        <dsp:cNvPr id="0" name=""/>
        <dsp:cNvSpPr/>
      </dsp:nvSpPr>
      <dsp:spPr>
        <a:xfrm>
          <a:off x="10388003" y="3005715"/>
          <a:ext cx="426194" cy="568259"/>
        </a:xfrm>
        <a:prstGeom prst="rect">
          <a:avLst/>
        </a:prstGeom>
        <a:blipFill rotWithShape="1">
          <a:blip xmlns:r="http://schemas.openxmlformats.org/officeDocument/2006/relationships" r:embed="rId12"/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0FAB5-F25E-4F36-A2B9-DA311A3E341A}">
      <dsp:nvSpPr>
        <dsp:cNvPr id="0" name=""/>
        <dsp:cNvSpPr/>
      </dsp:nvSpPr>
      <dsp:spPr>
        <a:xfrm>
          <a:off x="0" y="937259"/>
          <a:ext cx="3428999" cy="2057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HEA 1385: </a:t>
          </a:r>
          <a:r>
            <a:rPr lang="en-US" sz="1800" kern="1200"/>
            <a:t>Provides that a health care facility my employ a person with a felony offense relating to controlled substances within the last 5 years f the person is certified as a peer recovery coach through a credential recognized by DMHA</a:t>
          </a:r>
        </a:p>
      </dsp:txBody>
      <dsp:txXfrm>
        <a:off x="0" y="937259"/>
        <a:ext cx="3428999" cy="2057400"/>
      </dsp:txXfrm>
    </dsp:sp>
    <dsp:sp modelId="{FC0C3814-6CE6-45E1-8CA9-FB80C04841F9}">
      <dsp:nvSpPr>
        <dsp:cNvPr id="0" name=""/>
        <dsp:cNvSpPr/>
      </dsp:nvSpPr>
      <dsp:spPr>
        <a:xfrm>
          <a:off x="3771900" y="937259"/>
          <a:ext cx="3428999" cy="2057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HEA1167:</a:t>
          </a:r>
          <a:r>
            <a:rPr lang="en-US" sz="1800" kern="1200"/>
            <a:t> Exceptions to paraphernalia statutes- provides that the controlled substance paraphernalia statutes do not apply to items marketed to detect the presence of a drug or controlled substance  </a:t>
          </a:r>
        </a:p>
      </dsp:txBody>
      <dsp:txXfrm>
        <a:off x="3771900" y="937259"/>
        <a:ext cx="3428999" cy="2057400"/>
      </dsp:txXfrm>
    </dsp:sp>
    <dsp:sp modelId="{EDD1D915-CDEB-4D73-87B1-4C970789DF50}">
      <dsp:nvSpPr>
        <dsp:cNvPr id="0" name=""/>
        <dsp:cNvSpPr/>
      </dsp:nvSpPr>
      <dsp:spPr>
        <a:xfrm>
          <a:off x="7543800" y="937259"/>
          <a:ext cx="3428999" cy="2057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SEA 505: </a:t>
          </a:r>
          <a:r>
            <a:rPr lang="en-US" sz="1800" kern="1200"/>
            <a:t>Emergency Transport to appropriate facility- Adds a mental health facility to list of locations</a:t>
          </a:r>
        </a:p>
      </dsp:txBody>
      <dsp:txXfrm>
        <a:off x="7543800" y="937259"/>
        <a:ext cx="3428999" cy="2057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A4E85-F0C6-49B6-92B7-B95DB01BF66B}">
      <dsp:nvSpPr>
        <dsp:cNvPr id="0" name=""/>
        <dsp:cNvSpPr/>
      </dsp:nvSpPr>
      <dsp:spPr>
        <a:xfrm>
          <a:off x="0" y="638936"/>
          <a:ext cx="10972800" cy="1179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59E05-2FAF-4D3F-920D-0810BCD46028}">
      <dsp:nvSpPr>
        <dsp:cNvPr id="0" name=""/>
        <dsp:cNvSpPr/>
      </dsp:nvSpPr>
      <dsp:spPr>
        <a:xfrm>
          <a:off x="356821" y="904341"/>
          <a:ext cx="648766" cy="648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AE3B1-9643-4494-A527-9DE5E2D76EC2}">
      <dsp:nvSpPr>
        <dsp:cNvPr id="0" name=""/>
        <dsp:cNvSpPr/>
      </dsp:nvSpPr>
      <dsp:spPr>
        <a:xfrm>
          <a:off x="1362410" y="638936"/>
          <a:ext cx="9610389" cy="1179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38" tIns="124838" rIns="124838" bIns="124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HEA 101: </a:t>
          </a:r>
          <a:r>
            <a:rPr lang="en-US" sz="1900" kern="1200"/>
            <a:t>States that a CMHC providing compensation, including salary and benefits, to any employee, (not including clinical staff) more than $400,000 per year cannot receive funding from local property taxes or state programs or grants. Excludes the Medicaid program</a:t>
          </a:r>
        </a:p>
      </dsp:txBody>
      <dsp:txXfrm>
        <a:off x="1362410" y="638936"/>
        <a:ext cx="9610389" cy="1179576"/>
      </dsp:txXfrm>
    </dsp:sp>
    <dsp:sp modelId="{E42047E9-0E98-4100-9477-BA3AC696AE88}">
      <dsp:nvSpPr>
        <dsp:cNvPr id="0" name=""/>
        <dsp:cNvSpPr/>
      </dsp:nvSpPr>
      <dsp:spPr>
        <a:xfrm>
          <a:off x="0" y="2113407"/>
          <a:ext cx="10972800" cy="11795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3D648-9BE4-49DF-A710-D0FF50AD73B3}">
      <dsp:nvSpPr>
        <dsp:cNvPr id="0" name=""/>
        <dsp:cNvSpPr/>
      </dsp:nvSpPr>
      <dsp:spPr>
        <a:xfrm>
          <a:off x="356821" y="2378811"/>
          <a:ext cx="648766" cy="648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CC65B-6C61-4925-8A2F-DB6D717BE1BF}">
      <dsp:nvSpPr>
        <dsp:cNvPr id="0" name=""/>
        <dsp:cNvSpPr/>
      </dsp:nvSpPr>
      <dsp:spPr>
        <a:xfrm>
          <a:off x="1362410" y="2113407"/>
          <a:ext cx="9610389" cy="1179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38" tIns="124838" rIns="124838" bIns="12483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/>
            <a:t>Requires FSSA to determine whether outpatient prescription drugs prescribed to Medicaid recipients from a 340B covered entity are eligible for rebates. Allows the secretary to adopt rules needed to implement this section</a:t>
          </a:r>
          <a:r>
            <a:rPr lang="en-US" sz="1900" b="0" i="0" kern="1200"/>
            <a:t>.</a:t>
          </a:r>
          <a:endParaRPr lang="en-US" sz="1900" kern="1200"/>
        </a:p>
      </dsp:txBody>
      <dsp:txXfrm>
        <a:off x="1362410" y="2113407"/>
        <a:ext cx="9610389" cy="1179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E8283-6DFD-41AE-9B41-8E7117332411}">
      <dsp:nvSpPr>
        <dsp:cNvPr id="0" name=""/>
        <dsp:cNvSpPr/>
      </dsp:nvSpPr>
      <dsp:spPr>
        <a:xfrm rot="5400000">
          <a:off x="6954654" y="-2875814"/>
          <a:ext cx="1013698" cy="702259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Group Home Options </a:t>
          </a:r>
        </a:p>
      </dsp:txBody>
      <dsp:txXfrm rot="-5400000">
        <a:off x="3950208" y="178117"/>
        <a:ext cx="6973107" cy="914728"/>
      </dsp:txXfrm>
    </dsp:sp>
    <dsp:sp modelId="{0D6031F5-CE2A-4264-898A-A1DFEC188E3D}">
      <dsp:nvSpPr>
        <dsp:cNvPr id="0" name=""/>
        <dsp:cNvSpPr/>
      </dsp:nvSpPr>
      <dsp:spPr>
        <a:xfrm>
          <a:off x="0" y="1919"/>
          <a:ext cx="3950208" cy="12671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Hospital Admission and Discharges </a:t>
          </a:r>
        </a:p>
      </dsp:txBody>
      <dsp:txXfrm>
        <a:off x="61856" y="63775"/>
        <a:ext cx="3826496" cy="1143410"/>
      </dsp:txXfrm>
    </dsp:sp>
    <dsp:sp modelId="{354CBF9E-ACD6-4A75-BFC3-7D963F40849C}">
      <dsp:nvSpPr>
        <dsp:cNvPr id="0" name=""/>
        <dsp:cNvSpPr/>
      </dsp:nvSpPr>
      <dsp:spPr>
        <a:xfrm rot="5400000">
          <a:off x="6954654" y="-1545336"/>
          <a:ext cx="1013698" cy="702259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Youth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Adults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Older person </a:t>
          </a:r>
        </a:p>
      </dsp:txBody>
      <dsp:txXfrm rot="-5400000">
        <a:off x="3950208" y="1508595"/>
        <a:ext cx="6973107" cy="914728"/>
      </dsp:txXfrm>
    </dsp:sp>
    <dsp:sp modelId="{419C3E29-C9DD-4161-A838-283357E2645B}">
      <dsp:nvSpPr>
        <dsp:cNvPr id="0" name=""/>
        <dsp:cNvSpPr/>
      </dsp:nvSpPr>
      <dsp:spPr>
        <a:xfrm>
          <a:off x="0" y="1332398"/>
          <a:ext cx="3950208" cy="12671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Continuum of Care for all Hoosiers</a:t>
          </a:r>
        </a:p>
      </dsp:txBody>
      <dsp:txXfrm>
        <a:off x="61856" y="1394254"/>
        <a:ext cx="3826496" cy="1143410"/>
      </dsp:txXfrm>
    </dsp:sp>
    <dsp:sp modelId="{C27CFEBA-1DE5-4B7F-B24B-DB3641C8364C}">
      <dsp:nvSpPr>
        <dsp:cNvPr id="0" name=""/>
        <dsp:cNvSpPr/>
      </dsp:nvSpPr>
      <dsp:spPr>
        <a:xfrm>
          <a:off x="0" y="2662877"/>
          <a:ext cx="3950208" cy="12671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Youth Mobile Crisis </a:t>
          </a:r>
        </a:p>
      </dsp:txBody>
      <dsp:txXfrm>
        <a:off x="61856" y="2724733"/>
        <a:ext cx="3826496" cy="1143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09C915E2-8DE1-4454-8342-44253758142D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77D44AAB-5EF7-4764-80D5-C9C99389B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id="{4981C55D-ECB2-C106-B877-FA1397114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33b9f5cad_1_108:notes">
            <a:extLst>
              <a:ext uri="{FF2B5EF4-FFF2-40B4-BE49-F238E27FC236}">
                <a16:creationId xmlns:a16="http://schemas.microsoft.com/office/drawing/2014/main" id="{43D13599-D1F7-2B04-0698-5E65C7932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233b9f5cad_1_108:notes">
            <a:extLst>
              <a:ext uri="{FF2B5EF4-FFF2-40B4-BE49-F238E27FC236}">
                <a16:creationId xmlns:a16="http://schemas.microsoft.com/office/drawing/2014/main" id="{E0974BD7-5714-1C1C-11D0-F3B44E2A0D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233b9f5cad_1_108:notes">
            <a:extLst>
              <a:ext uri="{FF2B5EF4-FFF2-40B4-BE49-F238E27FC236}">
                <a16:creationId xmlns:a16="http://schemas.microsoft.com/office/drawing/2014/main" id="{6CDD84E6-84CB-82D3-13DB-B19D24A816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96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slide 7 for talking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2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id="{E25051F5-69F9-7B45-51FC-BDE1EBD4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33b9f5cad_1_108:notes">
            <a:extLst>
              <a:ext uri="{FF2B5EF4-FFF2-40B4-BE49-F238E27FC236}">
                <a16:creationId xmlns:a16="http://schemas.microsoft.com/office/drawing/2014/main" id="{33244C61-6730-341C-6CDA-3B69E49608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233b9f5cad_1_108:notes">
            <a:extLst>
              <a:ext uri="{FF2B5EF4-FFF2-40B4-BE49-F238E27FC236}">
                <a16:creationId xmlns:a16="http://schemas.microsoft.com/office/drawing/2014/main" id="{871472BE-8D94-7F3D-5364-6D2DF1C6C3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233b9f5cad_1_108:notes">
            <a:extLst>
              <a:ext uri="{FF2B5EF4-FFF2-40B4-BE49-F238E27FC236}">
                <a16:creationId xmlns:a16="http://schemas.microsoft.com/office/drawing/2014/main" id="{0CE91FE9-799C-77C9-6B5E-A97D0A954A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34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68580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441575"/>
            <a:ext cx="8534400" cy="2282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0E8B-DDFA-4F7A-9544-9FE45EAD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0E8B-DDFA-4F7A-9544-9FE45EAD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B138B7-3BDF-C9D2-001C-28E1DD73E63E}"/>
              </a:ext>
            </a:extLst>
          </p:cNvPr>
          <p:cNvSpPr txBox="1">
            <a:spLocks/>
          </p:cNvSpPr>
          <p:nvPr userDrawn="1"/>
        </p:nvSpPr>
        <p:spPr>
          <a:xfrm>
            <a:off x="1016000" y="2416174"/>
            <a:ext cx="10363200" cy="10128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D5410AE-75F7-F54F-87A8-B244395ADE37}"/>
              </a:ext>
            </a:extLst>
          </p:cNvPr>
          <p:cNvSpPr txBox="1">
            <a:spLocks/>
          </p:cNvSpPr>
          <p:nvPr userDrawn="1"/>
        </p:nvSpPr>
        <p:spPr>
          <a:xfrm>
            <a:off x="1930400" y="5257800"/>
            <a:ext cx="9575800" cy="609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ptos Serif" panose="0202060407040502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ptos Serif" panose="0202060407040502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ptos Serif" panose="0202060407040502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ptos Serif" panose="0202060407040502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ptos Serif" panose="0202060407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78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04F6-2FD1-75D2-10E7-1CDBAB2D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8400"/>
            <a:ext cx="12192000" cy="1371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F272C-17DE-6ED3-F102-C88298BEC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9196DE-2391-D322-60DD-939B68C49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5105400"/>
            <a:ext cx="9128760" cy="15970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68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464C-1042-48AF-ABFB-347A3798E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774" y="1122363"/>
            <a:ext cx="8410576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7A4B9-20BF-41BD-BE4F-54AA48D5C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774" y="3602038"/>
            <a:ext cx="8410576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776DA2-8C03-4DD3-9056-C1CF26E794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0392" y="4195859"/>
            <a:ext cx="2279006" cy="2259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39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FCBF18-DC07-4795-B49A-A3312F194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10871200" cy="1143000"/>
          </a:xfrm>
        </p:spPr>
        <p:txBody>
          <a:bodyPr/>
          <a:lstStyle>
            <a:lvl1pPr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A7C77-789A-4AEA-A9AA-652E2DC9D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0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833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oogle Shape;61;p9">
            <a:extLst>
              <a:ext uri="{FF2B5EF4-FFF2-40B4-BE49-F238E27FC236}">
                <a16:creationId xmlns:a16="http://schemas.microsoft.com/office/drawing/2014/main" id="{03D53F21-8DDD-C01A-6529-BFB494DD37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5760" y="62467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| </a:t>
            </a:r>
            <a:r>
              <a:rPr lang="en-US" b="0"/>
              <a:t>March 2025 QFR</a:t>
            </a:r>
          </a:p>
        </p:txBody>
      </p:sp>
    </p:spTree>
    <p:extLst>
      <p:ext uri="{BB962C8B-B14F-4D97-AF65-F5344CB8AC3E}">
        <p14:creationId xmlns:p14="http://schemas.microsoft.com/office/powerpoint/2010/main" val="288863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0"/>
            <a:ext cx="4673600" cy="54864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2209800"/>
            <a:ext cx="6299200" cy="4267200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Google Shape;61;p9">
            <a:extLst>
              <a:ext uri="{FF2B5EF4-FFF2-40B4-BE49-F238E27FC236}">
                <a16:creationId xmlns:a16="http://schemas.microsoft.com/office/drawing/2014/main" id="{57D61FD9-E49F-DBBD-E854-152B1440A1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65760" y="62467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| </a:t>
            </a:r>
            <a:r>
              <a:rPr lang="en-US" b="0"/>
              <a:t>March 2025 QFR</a:t>
            </a:r>
          </a:p>
        </p:txBody>
      </p:sp>
    </p:spTree>
    <p:extLst>
      <p:ext uri="{BB962C8B-B14F-4D97-AF65-F5344CB8AC3E}">
        <p14:creationId xmlns:p14="http://schemas.microsoft.com/office/powerpoint/2010/main" val="21475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82880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3584575"/>
            <a:ext cx="8534400" cy="2282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0E8B-DDFA-4F7A-9544-9FE45EAD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8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833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9A7DA-1D95-4F95-8A47-E7DA792E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0"/>
            <a:ext cx="4673600" cy="5486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2209800"/>
            <a:ext cx="62992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E1908B-9CE1-4673-9ADE-368C28C1A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8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4550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543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11455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54313"/>
            <a:ext cx="5389033" cy="239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FCBF18-DC07-4795-B49A-A3312F194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A17FD-879E-471D-8177-E0367A51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59355E-7339-A373-6E78-7CAD1FC75B18}"/>
              </a:ext>
            </a:extLst>
          </p:cNvPr>
          <p:cNvSpPr/>
          <p:nvPr userDrawn="1"/>
        </p:nvSpPr>
        <p:spPr>
          <a:xfrm>
            <a:off x="0" y="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2A5E7-9457-C380-847D-9CA8DAB85420}"/>
              </a:ext>
            </a:extLst>
          </p:cNvPr>
          <p:cNvSpPr/>
          <p:nvPr userDrawn="1"/>
        </p:nvSpPr>
        <p:spPr>
          <a:xfrm>
            <a:off x="0" y="5973445"/>
            <a:ext cx="12192000" cy="884555"/>
          </a:xfrm>
          <a:custGeom>
            <a:avLst/>
            <a:gdLst>
              <a:gd name="connsiteX0" fmla="*/ 0 w 12192000"/>
              <a:gd name="connsiteY0" fmla="*/ 0 h 274955"/>
              <a:gd name="connsiteX1" fmla="*/ 12192000 w 12192000"/>
              <a:gd name="connsiteY1" fmla="*/ 0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1514475 h 1789430"/>
              <a:gd name="connsiteX1" fmla="*/ 12172950 w 12192000"/>
              <a:gd name="connsiteY1" fmla="*/ 0 h 1789430"/>
              <a:gd name="connsiteX2" fmla="*/ 12192000 w 12192000"/>
              <a:gd name="connsiteY2" fmla="*/ 1789430 h 1789430"/>
              <a:gd name="connsiteX3" fmla="*/ 0 w 12192000"/>
              <a:gd name="connsiteY3" fmla="*/ 1789430 h 1789430"/>
              <a:gd name="connsiteX4" fmla="*/ 0 w 12192000"/>
              <a:gd name="connsiteY4" fmla="*/ 1514475 h 1789430"/>
              <a:gd name="connsiteX0" fmla="*/ 0 w 12192000"/>
              <a:gd name="connsiteY0" fmla="*/ 0 h 274955"/>
              <a:gd name="connsiteX1" fmla="*/ 11172825 w 12192000"/>
              <a:gd name="connsiteY1" fmla="*/ 161925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0 h 274955"/>
              <a:gd name="connsiteX1" fmla="*/ 12192000 w 12192000"/>
              <a:gd name="connsiteY1" fmla="*/ 66675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0 h 884555"/>
              <a:gd name="connsiteX1" fmla="*/ 12192000 w 12192000"/>
              <a:gd name="connsiteY1" fmla="*/ 676275 h 884555"/>
              <a:gd name="connsiteX2" fmla="*/ 12192000 w 12192000"/>
              <a:gd name="connsiteY2" fmla="*/ 884555 h 884555"/>
              <a:gd name="connsiteX3" fmla="*/ 0 w 12192000"/>
              <a:gd name="connsiteY3" fmla="*/ 884555 h 884555"/>
              <a:gd name="connsiteX4" fmla="*/ 0 w 12192000"/>
              <a:gd name="connsiteY4" fmla="*/ 0 h 8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84555">
                <a:moveTo>
                  <a:pt x="0" y="0"/>
                </a:moveTo>
                <a:lnTo>
                  <a:pt x="12192000" y="676275"/>
                </a:lnTo>
                <a:lnTo>
                  <a:pt x="12192000" y="884555"/>
                </a:lnTo>
                <a:lnTo>
                  <a:pt x="0" y="8845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160A0C-FF94-A93D-2CE2-7AE6E76AFF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876800"/>
            <a:ext cx="1248983" cy="12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69" r:id="rId4"/>
    <p:sldLayoutId id="214748367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128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1097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A17FD-879E-471D-8177-E0367A51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83D4ED5-016C-2390-820C-CCCDD14C58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85800"/>
            <a:ext cx="1248983" cy="12489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2F444F-A93A-D8F1-D8D7-DE2F2DDDFFC2}"/>
              </a:ext>
            </a:extLst>
          </p:cNvPr>
          <p:cNvSpPr/>
          <p:nvPr userDrawn="1"/>
        </p:nvSpPr>
        <p:spPr>
          <a:xfrm rot="10800000">
            <a:off x="0" y="67056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37F9E10-AF8B-49DE-A8B3-01CA3BC3935D}"/>
              </a:ext>
            </a:extLst>
          </p:cNvPr>
          <p:cNvSpPr/>
          <p:nvPr userDrawn="1"/>
        </p:nvSpPr>
        <p:spPr>
          <a:xfrm rot="10800000" flipH="1">
            <a:off x="0" y="0"/>
            <a:ext cx="12192000" cy="884555"/>
          </a:xfrm>
          <a:custGeom>
            <a:avLst/>
            <a:gdLst>
              <a:gd name="connsiteX0" fmla="*/ 0 w 12192000"/>
              <a:gd name="connsiteY0" fmla="*/ 0 h 274955"/>
              <a:gd name="connsiteX1" fmla="*/ 12192000 w 12192000"/>
              <a:gd name="connsiteY1" fmla="*/ 0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1514475 h 1789430"/>
              <a:gd name="connsiteX1" fmla="*/ 12172950 w 12192000"/>
              <a:gd name="connsiteY1" fmla="*/ 0 h 1789430"/>
              <a:gd name="connsiteX2" fmla="*/ 12192000 w 12192000"/>
              <a:gd name="connsiteY2" fmla="*/ 1789430 h 1789430"/>
              <a:gd name="connsiteX3" fmla="*/ 0 w 12192000"/>
              <a:gd name="connsiteY3" fmla="*/ 1789430 h 1789430"/>
              <a:gd name="connsiteX4" fmla="*/ 0 w 12192000"/>
              <a:gd name="connsiteY4" fmla="*/ 1514475 h 1789430"/>
              <a:gd name="connsiteX0" fmla="*/ 0 w 12192000"/>
              <a:gd name="connsiteY0" fmla="*/ 0 h 274955"/>
              <a:gd name="connsiteX1" fmla="*/ 11172825 w 12192000"/>
              <a:gd name="connsiteY1" fmla="*/ 161925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0 h 274955"/>
              <a:gd name="connsiteX1" fmla="*/ 12192000 w 12192000"/>
              <a:gd name="connsiteY1" fmla="*/ 66675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0 h 884555"/>
              <a:gd name="connsiteX1" fmla="*/ 12192000 w 12192000"/>
              <a:gd name="connsiteY1" fmla="*/ 676275 h 884555"/>
              <a:gd name="connsiteX2" fmla="*/ 12192000 w 12192000"/>
              <a:gd name="connsiteY2" fmla="*/ 884555 h 884555"/>
              <a:gd name="connsiteX3" fmla="*/ 0 w 12192000"/>
              <a:gd name="connsiteY3" fmla="*/ 884555 h 884555"/>
              <a:gd name="connsiteX4" fmla="*/ 0 w 12192000"/>
              <a:gd name="connsiteY4" fmla="*/ 0 h 8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84555">
                <a:moveTo>
                  <a:pt x="0" y="0"/>
                </a:moveTo>
                <a:lnTo>
                  <a:pt x="12192000" y="676275"/>
                </a:lnTo>
                <a:lnTo>
                  <a:pt x="12192000" y="884555"/>
                </a:lnTo>
                <a:lnTo>
                  <a:pt x="0" y="8845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7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7D06C1AF-C0A0-3B08-10FE-387643D225AA}"/>
              </a:ext>
            </a:extLst>
          </p:cNvPr>
          <p:cNvSpPr/>
          <p:nvPr userDrawn="1"/>
        </p:nvSpPr>
        <p:spPr>
          <a:xfrm rot="10800000" flipH="1">
            <a:off x="0" y="-1"/>
            <a:ext cx="12192000" cy="5181600"/>
          </a:xfrm>
          <a:custGeom>
            <a:avLst/>
            <a:gdLst>
              <a:gd name="connsiteX0" fmla="*/ 0 w 12192000"/>
              <a:gd name="connsiteY0" fmla="*/ 0 h 274955"/>
              <a:gd name="connsiteX1" fmla="*/ 12192000 w 12192000"/>
              <a:gd name="connsiteY1" fmla="*/ 0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1514475 h 1789430"/>
              <a:gd name="connsiteX1" fmla="*/ 12172950 w 12192000"/>
              <a:gd name="connsiteY1" fmla="*/ 0 h 1789430"/>
              <a:gd name="connsiteX2" fmla="*/ 12192000 w 12192000"/>
              <a:gd name="connsiteY2" fmla="*/ 1789430 h 1789430"/>
              <a:gd name="connsiteX3" fmla="*/ 0 w 12192000"/>
              <a:gd name="connsiteY3" fmla="*/ 1789430 h 1789430"/>
              <a:gd name="connsiteX4" fmla="*/ 0 w 12192000"/>
              <a:gd name="connsiteY4" fmla="*/ 1514475 h 1789430"/>
              <a:gd name="connsiteX0" fmla="*/ 0 w 12192000"/>
              <a:gd name="connsiteY0" fmla="*/ 0 h 274955"/>
              <a:gd name="connsiteX1" fmla="*/ 11172825 w 12192000"/>
              <a:gd name="connsiteY1" fmla="*/ 161925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0 h 274955"/>
              <a:gd name="connsiteX1" fmla="*/ 12192000 w 12192000"/>
              <a:gd name="connsiteY1" fmla="*/ 66675 h 274955"/>
              <a:gd name="connsiteX2" fmla="*/ 12192000 w 12192000"/>
              <a:gd name="connsiteY2" fmla="*/ 274955 h 274955"/>
              <a:gd name="connsiteX3" fmla="*/ 0 w 12192000"/>
              <a:gd name="connsiteY3" fmla="*/ 274955 h 274955"/>
              <a:gd name="connsiteX4" fmla="*/ 0 w 12192000"/>
              <a:gd name="connsiteY4" fmla="*/ 0 h 274955"/>
              <a:gd name="connsiteX0" fmla="*/ 0 w 12192000"/>
              <a:gd name="connsiteY0" fmla="*/ 0 h 884555"/>
              <a:gd name="connsiteX1" fmla="*/ 12192000 w 12192000"/>
              <a:gd name="connsiteY1" fmla="*/ 676275 h 884555"/>
              <a:gd name="connsiteX2" fmla="*/ 12192000 w 12192000"/>
              <a:gd name="connsiteY2" fmla="*/ 884555 h 884555"/>
              <a:gd name="connsiteX3" fmla="*/ 0 w 12192000"/>
              <a:gd name="connsiteY3" fmla="*/ 884555 h 884555"/>
              <a:gd name="connsiteX4" fmla="*/ 0 w 12192000"/>
              <a:gd name="connsiteY4" fmla="*/ 0 h 884555"/>
              <a:gd name="connsiteX0" fmla="*/ 0 w 12192000"/>
              <a:gd name="connsiteY0" fmla="*/ 0 h 884555"/>
              <a:gd name="connsiteX1" fmla="*/ 12192000 w 12192000"/>
              <a:gd name="connsiteY1" fmla="*/ 115298 h 884555"/>
              <a:gd name="connsiteX2" fmla="*/ 12192000 w 12192000"/>
              <a:gd name="connsiteY2" fmla="*/ 884555 h 884555"/>
              <a:gd name="connsiteX3" fmla="*/ 0 w 12192000"/>
              <a:gd name="connsiteY3" fmla="*/ 884555 h 884555"/>
              <a:gd name="connsiteX4" fmla="*/ 0 w 12192000"/>
              <a:gd name="connsiteY4" fmla="*/ 0 h 8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84555">
                <a:moveTo>
                  <a:pt x="0" y="0"/>
                </a:moveTo>
                <a:lnTo>
                  <a:pt x="12192000" y="115298"/>
                </a:lnTo>
                <a:lnTo>
                  <a:pt x="12192000" y="884555"/>
                </a:lnTo>
                <a:lnTo>
                  <a:pt x="0" y="8845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8623E-D38D-FD47-902C-878D11709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342900"/>
            <a:ext cx="1943100" cy="1943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A17FD-879E-471D-8177-E0367A51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F444F-A93A-D8F1-D8D7-DE2F2DDDFFC2}"/>
              </a:ext>
            </a:extLst>
          </p:cNvPr>
          <p:cNvSpPr/>
          <p:nvPr userDrawn="1"/>
        </p:nvSpPr>
        <p:spPr>
          <a:xfrm rot="10800000">
            <a:off x="0" y="67056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ptos Serif" panose="0202060407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2767-681C-4D3F-B6E0-30316822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708" y="1600200"/>
            <a:ext cx="7406640" cy="137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/>
              <a:t>Division of Mental Health and Addiction 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CC35AFCC-38F0-FA1D-0F02-79ADBE943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5760" y="621792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66A87-0DF7-4A5C-B8B2-4E7F7417BA6B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3E96D6E7-E42B-7C71-ED1B-EF00324E0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0" y="4986021"/>
            <a:ext cx="5242560" cy="1033780"/>
          </a:xfrm>
        </p:spPr>
        <p:txBody>
          <a:bodyPr/>
          <a:lstStyle/>
          <a:p>
            <a:r>
              <a:rPr lang="en-US" sz="3200" i="1" dirty="0"/>
              <a:t>Presented May 15, 2025</a:t>
            </a:r>
          </a:p>
        </p:txBody>
      </p:sp>
    </p:spTree>
    <p:extLst>
      <p:ext uri="{BB962C8B-B14F-4D97-AF65-F5344CB8AC3E}">
        <p14:creationId xmlns:p14="http://schemas.microsoft.com/office/powerpoint/2010/main" val="35898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0AFC36-0C10-16E3-1929-B24BB7772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 with CCBHC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7F82B8A-94C9-9003-03D2-727A94FA97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Data and outcome reviews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CCBHC manual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Indiana application for participation in the next Cohort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EE0FB-F75A-9FF8-9CA9-5672DDCE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FE17CAD-DAD2-3FE5-F752-EA32B970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Overview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ABF6DF-D9C8-1F41-5631-365641D0E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DMHA lost 18.1M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C8BE2B6-56F0-2786-5F25-D132AFB465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Recovery Works 13M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SMI 4.5M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SED 730K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Child Psych 726K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B6B1D0-064F-497C-644A-1A11F71D5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ISPHN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1A5A6E-BE05-4179-44DA-E930D60540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One appropriation for all 6 Hospitals</a:t>
            </a:r>
          </a:p>
          <a:p>
            <a:r>
              <a:rPr lang="en-US" dirty="0">
                <a:solidFill>
                  <a:schemeClr val="tx1"/>
                </a:solidFill>
              </a:rPr>
              <a:t>Increase but still below current expenditures</a:t>
            </a:r>
          </a:p>
          <a:p>
            <a:r>
              <a:rPr lang="en-US" dirty="0">
                <a:solidFill>
                  <a:schemeClr val="tx1"/>
                </a:solidFill>
              </a:rPr>
              <a:t>Prioritizing Competency Restoration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B2CAD-EF4F-0A37-2A37-A0B105B99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66A87-0DF7-4A5C-B8B2-4E7F7417BA6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8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EE45-98A9-8DD5-A6BB-47A457A4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DMHA Initiatives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9DEDD-85B2-5098-CDED-59CF1BE45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 Acuity Youth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0EB8F-4C70-DF1E-5EFA-BE0827439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CHANP- Children with High Acuity Needs Project</a:t>
            </a:r>
          </a:p>
          <a:p>
            <a:r>
              <a:rPr lang="en-US" sz="2200" dirty="0">
                <a:solidFill>
                  <a:schemeClr val="tx1"/>
                </a:solidFill>
              </a:rPr>
              <a:t>Governor Initiative</a:t>
            </a:r>
          </a:p>
          <a:p>
            <a:r>
              <a:rPr lang="en-US" sz="2200" dirty="0">
                <a:solidFill>
                  <a:schemeClr val="tx1"/>
                </a:solidFill>
              </a:rPr>
              <a:t>Inter-Agency collaborative approach to problem solving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C5B0E-9C07-799A-A916-5D6D5CAB2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Suicide Prevention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25E99-895A-BF8E-B488-1DE3513DC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701924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IC 12-21-5-5 requires a state plan</a:t>
            </a:r>
          </a:p>
          <a:p>
            <a:r>
              <a:rPr lang="en-US" sz="2100" dirty="0">
                <a:solidFill>
                  <a:schemeClr val="tx1"/>
                </a:solidFill>
              </a:rPr>
              <a:t>6 workgroups </a:t>
            </a:r>
          </a:p>
          <a:p>
            <a:r>
              <a:rPr lang="en-US" sz="2100" dirty="0">
                <a:solidFill>
                  <a:schemeClr val="tx1"/>
                </a:solidFill>
              </a:rPr>
              <a:t>Hosting public-facing listening sessions 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May 20</a:t>
            </a:r>
            <a:r>
              <a:rPr lang="en-US" sz="2100" baseline="30000" dirty="0">
                <a:solidFill>
                  <a:schemeClr val="tx1"/>
                </a:solidFill>
              </a:rPr>
              <a:t>th</a:t>
            </a:r>
            <a:r>
              <a:rPr lang="en-US" sz="2100" dirty="0">
                <a:solidFill>
                  <a:schemeClr val="tx1"/>
                </a:solidFill>
              </a:rPr>
              <a:t> 9:30 community members, stakeholders and experts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June 2</a:t>
            </a:r>
            <a:r>
              <a:rPr lang="en-US" sz="2100" baseline="30000" dirty="0">
                <a:solidFill>
                  <a:schemeClr val="tx1"/>
                </a:solidFill>
              </a:rPr>
              <a:t>nd</a:t>
            </a:r>
            <a:r>
              <a:rPr lang="en-US" sz="2100" dirty="0">
                <a:solidFill>
                  <a:schemeClr val="tx1"/>
                </a:solidFill>
              </a:rPr>
              <a:t> 2pm postvention lived experience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84120-2D81-20F5-4846-46B71708F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7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851E91-4C5A-5026-0705-79997397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0437"/>
            <a:ext cx="83312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Future State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82DAB-300A-C85C-53CF-261555209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66A87-0DF7-4A5C-B8B2-4E7F7417BA6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01EC881D-D3B3-C2B3-991E-586DEB766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98351"/>
              </p:ext>
            </p:extLst>
          </p:nvPr>
        </p:nvGraphicFramePr>
        <p:xfrm>
          <a:off x="609600" y="2286000"/>
          <a:ext cx="109728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06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219B3A26-5DBE-DFDA-ADB0-7F1725C07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406400" y="990600"/>
            <a:ext cx="4673600" cy="5486400"/>
          </a:xfr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84A59A-4631-52F7-50B3-29A84234E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8000" y="2209800"/>
            <a:ext cx="6299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Sarah Sailors, MSW</a:t>
            </a:r>
          </a:p>
          <a:p>
            <a:pPr algn="ctr"/>
            <a:r>
              <a:rPr lang="en-US" dirty="0"/>
              <a:t>Congregate Care </a:t>
            </a:r>
          </a:p>
          <a:p>
            <a:pPr algn="ctr"/>
            <a:r>
              <a:rPr lang="en-US" dirty="0"/>
              <a:t>Rural Homebased Casework</a:t>
            </a:r>
          </a:p>
          <a:p>
            <a:pPr algn="ctr"/>
            <a:r>
              <a:rPr lang="en-US" dirty="0"/>
              <a:t>Rual and Urban Child Welfare</a:t>
            </a:r>
          </a:p>
          <a:p>
            <a:pPr algn="ctr"/>
            <a:r>
              <a:rPr lang="en-US" dirty="0"/>
              <a:t>Executive role within DCS</a:t>
            </a:r>
          </a:p>
          <a:p>
            <a:pPr algn="ctr"/>
            <a:r>
              <a:rPr lang="en-US" dirty="0"/>
              <a:t>DMHA Director, March 2025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A3FDA-A458-1F1A-E645-8287CE88C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66A87-0DF7-4A5C-B8B2-4E7F7417BA6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7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13A5395-A353-E377-CD48-215CE3741568}"/>
              </a:ext>
            </a:extLst>
          </p:cNvPr>
          <p:cNvGraphicFramePr/>
          <p:nvPr/>
        </p:nvGraphicFramePr>
        <p:xfrm>
          <a:off x="225658" y="139155"/>
          <a:ext cx="11740683" cy="657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0073A556-27E6-777D-11A9-6B82ACF8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92" y="650630"/>
            <a:ext cx="9657657" cy="30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65FDAF-CF57-70AE-7E0A-2D0D7C8BC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092" y="18043280"/>
            <a:ext cx="9657657" cy="4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2912-798C-FD9F-39C8-F8F60BCE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0437"/>
            <a:ext cx="83312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Legislative Changes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2245D-EECB-6193-9CCC-9A84E29F5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66A87-0DF7-4A5C-B8B2-4E7F7417BA6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3608834-3EDF-A79E-0091-668B33210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89197"/>
              </p:ext>
            </p:extLst>
          </p:nvPr>
        </p:nvGraphicFramePr>
        <p:xfrm>
          <a:off x="609600" y="2286000"/>
          <a:ext cx="109728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1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150AD-12CB-DCA7-F5D5-808C26E8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BA1C-5C0A-915F-E508-76E7AF4E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60437"/>
            <a:ext cx="83312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Legislative Changes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AEB6E-47F5-B0B0-F485-11DB784D6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F666A87-0DF7-4A5C-B8B2-4E7F7417BA6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6B8CBB1-A959-4F24-EE5B-0C8704D70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849908"/>
              </p:ext>
            </p:extLst>
          </p:nvPr>
        </p:nvGraphicFramePr>
        <p:xfrm>
          <a:off x="609600" y="2286000"/>
          <a:ext cx="109728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45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83D9-BB62-DE4E-710D-CD78E047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375119"/>
            <a:ext cx="8153400" cy="8572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CCBHC</a:t>
            </a:r>
            <a:r>
              <a:rPr lang="en-US" dirty="0"/>
              <a:t> Program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D1A63-F493-5585-0726-F2B478EFB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482" y="1180670"/>
            <a:ext cx="6017273" cy="795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C1AE1-F09D-BA15-A28C-8F24F86E7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2024322"/>
            <a:ext cx="4220322" cy="1591194"/>
          </a:xfrm>
          <a:prstGeom prst="rect">
            <a:avLst/>
          </a:prstGeom>
        </p:spPr>
      </p:pic>
      <p:pic>
        <p:nvPicPr>
          <p:cNvPr id="1026" name="Picture 2" descr="A map of indiana with different colored squares as previously mentioned in the key graphic.">
            <a:extLst>
              <a:ext uri="{FF2B5EF4-FFF2-40B4-BE49-F238E27FC236}">
                <a16:creationId xmlns:a16="http://schemas.microsoft.com/office/drawing/2014/main" id="{7F436A49-7FA0-2920-93DE-1B81F387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74" y="1626525"/>
            <a:ext cx="2636044" cy="3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is a key for another graphic on the screen. This graphic shows the demonstration Pilot CCBHC service areas, which include:&#10;Southwestern, Eskenazi Health, Centerstone, Oaklawn&#10;Grant Blackford/Radiant Health&#10;Adult and Child&#10;4C Health&#10;and Hamilton Center&#10;&#10;These are color-coded on the other graphic, which is the state of Indiana separated by counties.">
            <a:extLst>
              <a:ext uri="{FF2B5EF4-FFF2-40B4-BE49-F238E27FC236}">
                <a16:creationId xmlns:a16="http://schemas.microsoft.com/office/drawing/2014/main" id="{27BA96A4-A06F-E91D-CA7C-941B29D7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97" y="2124076"/>
            <a:ext cx="1035844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79287-A769-C973-C65C-C4609E789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00" y="4015794"/>
            <a:ext cx="4220322" cy="139774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46505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>
          <a:extLst>
            <a:ext uri="{FF2B5EF4-FFF2-40B4-BE49-F238E27FC236}">
              <a16:creationId xmlns:a16="http://schemas.microsoft.com/office/drawing/2014/main" id="{C53CB197-36A1-53BB-A77F-353E5495C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233b9f5cad_1_108">
            <a:extLst>
              <a:ext uri="{FF2B5EF4-FFF2-40B4-BE49-F238E27FC236}">
                <a16:creationId xmlns:a16="http://schemas.microsoft.com/office/drawing/2014/main" id="{219F82B9-223F-D9EF-4D9C-05715096C51B}"/>
              </a:ext>
            </a:extLst>
          </p:cNvPr>
          <p:cNvSpPr/>
          <p:nvPr/>
        </p:nvSpPr>
        <p:spPr>
          <a:xfrm>
            <a:off x="2263524" y="1930736"/>
            <a:ext cx="2712137" cy="51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Average business days between first contact and psychological evaluation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476;g3233b9f5cad_1_108">
            <a:extLst>
              <a:ext uri="{FF2B5EF4-FFF2-40B4-BE49-F238E27FC236}">
                <a16:creationId xmlns:a16="http://schemas.microsoft.com/office/drawing/2014/main" id="{406A0AE9-3FC9-4615-4A1A-6D95A387B6C4}"/>
              </a:ext>
            </a:extLst>
          </p:cNvPr>
          <p:cNvSpPr/>
          <p:nvPr/>
        </p:nvSpPr>
        <p:spPr>
          <a:xfrm>
            <a:off x="5932825" y="1930736"/>
            <a:ext cx="2601971" cy="54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Average business days between first contact and ongoing care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33CA31-FFD4-B774-BA5E-8820BA6B0A40}"/>
              </a:ext>
            </a:extLst>
          </p:cNvPr>
          <p:cNvSpPr/>
          <p:nvPr/>
        </p:nvSpPr>
        <p:spPr>
          <a:xfrm>
            <a:off x="2263818" y="4181358"/>
            <a:ext cx="399245" cy="992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F6043F-4F39-6581-A3BE-D5CC094435E4}"/>
              </a:ext>
            </a:extLst>
          </p:cNvPr>
          <p:cNvSpPr/>
          <p:nvPr/>
        </p:nvSpPr>
        <p:spPr>
          <a:xfrm>
            <a:off x="3152737" y="4177572"/>
            <a:ext cx="399245" cy="9966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62E389-C78B-D1B7-726C-26853BD9EFEF}"/>
              </a:ext>
            </a:extLst>
          </p:cNvPr>
          <p:cNvSpPr/>
          <p:nvPr/>
        </p:nvSpPr>
        <p:spPr>
          <a:xfrm>
            <a:off x="4030111" y="3866482"/>
            <a:ext cx="399245" cy="1307787"/>
          </a:xfrm>
          <a:prstGeom prst="rect">
            <a:avLst/>
          </a:prstGeom>
          <a:solidFill>
            <a:srgbClr val="74A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B8B37F-6DD7-C516-5A40-87C0124A5F0C}"/>
              </a:ext>
            </a:extLst>
          </p:cNvPr>
          <p:cNvSpPr txBox="1"/>
          <p:nvPr/>
        </p:nvSpPr>
        <p:spPr>
          <a:xfrm>
            <a:off x="1947377" y="5183033"/>
            <a:ext cx="91526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kern="0"/>
              <a:t>SFY23 Q3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12EA0E-CE5F-85BA-61FC-B1E7CAFB5D26}"/>
              </a:ext>
            </a:extLst>
          </p:cNvPr>
          <p:cNvSpPr txBox="1"/>
          <p:nvPr/>
        </p:nvSpPr>
        <p:spPr>
          <a:xfrm>
            <a:off x="2873048" y="5183033"/>
            <a:ext cx="91526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SFY24 Q3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02D5A8-4E17-02F0-A40E-221C10D36015}"/>
              </a:ext>
            </a:extLst>
          </p:cNvPr>
          <p:cNvSpPr txBox="1"/>
          <p:nvPr/>
        </p:nvSpPr>
        <p:spPr>
          <a:xfrm>
            <a:off x="4030110" y="5183033"/>
            <a:ext cx="111893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SFY25 Q3</a:t>
            </a:r>
            <a:endParaRPr lang="en-US" sz="1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4BAA69-1420-F891-F179-E36A5FBFE51D}"/>
              </a:ext>
            </a:extLst>
          </p:cNvPr>
          <p:cNvSpPr txBox="1"/>
          <p:nvPr/>
        </p:nvSpPr>
        <p:spPr>
          <a:xfrm>
            <a:off x="2212576" y="4181328"/>
            <a:ext cx="521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8</a:t>
            </a:r>
            <a:endParaRPr lang="en-US" sz="1400" b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7AC99D-D961-964D-E463-800D8563DBC7}"/>
              </a:ext>
            </a:extLst>
          </p:cNvPr>
          <p:cNvSpPr txBox="1"/>
          <p:nvPr/>
        </p:nvSpPr>
        <p:spPr>
          <a:xfrm>
            <a:off x="3095135" y="4152899"/>
            <a:ext cx="521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9</a:t>
            </a:r>
            <a:endParaRPr lang="en-US" sz="1400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5BA93B-56EC-FF44-2301-F26DA7E273F3}"/>
              </a:ext>
            </a:extLst>
          </p:cNvPr>
          <p:cNvSpPr txBox="1"/>
          <p:nvPr/>
        </p:nvSpPr>
        <p:spPr>
          <a:xfrm>
            <a:off x="3967323" y="3876784"/>
            <a:ext cx="521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11</a:t>
            </a:r>
            <a:endParaRPr lang="en-US" sz="1400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A50CBA-859D-A2D6-9284-C1911BE969C6}"/>
              </a:ext>
            </a:extLst>
          </p:cNvPr>
          <p:cNvSpPr/>
          <p:nvPr/>
        </p:nvSpPr>
        <p:spPr>
          <a:xfrm>
            <a:off x="5843398" y="2887650"/>
            <a:ext cx="399245" cy="22866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F957E1-9FEB-4768-889E-A76FE4F62330}"/>
              </a:ext>
            </a:extLst>
          </p:cNvPr>
          <p:cNvSpPr/>
          <p:nvPr/>
        </p:nvSpPr>
        <p:spPr>
          <a:xfrm>
            <a:off x="6766953" y="2742375"/>
            <a:ext cx="399245" cy="24318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CE8D12-370A-B7E3-AC7E-61D854FF4664}"/>
              </a:ext>
            </a:extLst>
          </p:cNvPr>
          <p:cNvSpPr/>
          <p:nvPr/>
        </p:nvSpPr>
        <p:spPr>
          <a:xfrm>
            <a:off x="7632782" y="3053625"/>
            <a:ext cx="399245" cy="2120644"/>
          </a:xfrm>
          <a:prstGeom prst="rect">
            <a:avLst/>
          </a:prstGeom>
          <a:solidFill>
            <a:srgbClr val="74A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436FB-6722-0059-5CD8-50A698800640}"/>
              </a:ext>
            </a:extLst>
          </p:cNvPr>
          <p:cNvSpPr txBox="1"/>
          <p:nvPr/>
        </p:nvSpPr>
        <p:spPr>
          <a:xfrm>
            <a:off x="5792158" y="2891441"/>
            <a:ext cx="521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27</a:t>
            </a:r>
            <a:endParaRPr lang="en-US" sz="14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6538CC-ABD6-97A9-22B8-D44622D175D7}"/>
              </a:ext>
            </a:extLst>
          </p:cNvPr>
          <p:cNvSpPr txBox="1"/>
          <p:nvPr/>
        </p:nvSpPr>
        <p:spPr>
          <a:xfrm>
            <a:off x="6712216" y="2728475"/>
            <a:ext cx="521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30</a:t>
            </a:r>
            <a:endParaRPr lang="en-US" sz="14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8CD605-81B4-7669-2E1D-8B7A6B3378D3}"/>
              </a:ext>
            </a:extLst>
          </p:cNvPr>
          <p:cNvSpPr txBox="1"/>
          <p:nvPr/>
        </p:nvSpPr>
        <p:spPr>
          <a:xfrm>
            <a:off x="7581539" y="3047020"/>
            <a:ext cx="521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24</a:t>
            </a:r>
            <a:endParaRPr lang="en-US" sz="1400" b="1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B209617-3EBA-BB2A-EE40-F79C5667FE2C}"/>
              </a:ext>
            </a:extLst>
          </p:cNvPr>
          <p:cNvCxnSpPr/>
          <p:nvPr/>
        </p:nvCxnSpPr>
        <p:spPr>
          <a:xfrm flipH="1">
            <a:off x="5468857" y="2194842"/>
            <a:ext cx="14287" cy="298608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73BDD457-E009-0F47-EDF3-25AA413911C4}"/>
              </a:ext>
            </a:extLst>
          </p:cNvPr>
          <p:cNvSpPr txBox="1"/>
          <p:nvPr/>
        </p:nvSpPr>
        <p:spPr>
          <a:xfrm>
            <a:off x="1576335" y="5726390"/>
            <a:ext cx="294178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7F7F7F"/>
                </a:solidFill>
              </a:rPr>
              <a:t>Note: Data was calculated using the I-SERV specifications.</a:t>
            </a:r>
          </a:p>
        </p:txBody>
      </p:sp>
      <p:sp>
        <p:nvSpPr>
          <p:cNvPr id="456" name="Google Shape;430;g2d7792757f3_0_12">
            <a:extLst>
              <a:ext uri="{FF2B5EF4-FFF2-40B4-BE49-F238E27FC236}">
                <a16:creationId xmlns:a16="http://schemas.microsoft.com/office/drawing/2014/main" id="{5BC0B30E-0D44-6A02-3FED-5098D952C583}"/>
              </a:ext>
            </a:extLst>
          </p:cNvPr>
          <p:cNvSpPr txBox="1"/>
          <p:nvPr/>
        </p:nvSpPr>
        <p:spPr>
          <a:xfrm>
            <a:off x="1777710" y="628169"/>
            <a:ext cx="735624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Indiana CCBHC SFY25 Q3 Data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FEB86D-3AAB-DEE6-F805-F490FACC1041}"/>
              </a:ext>
            </a:extLst>
          </p:cNvPr>
          <p:cNvCxnSpPr>
            <a:cxnSpLocks/>
          </p:cNvCxnSpPr>
          <p:nvPr/>
        </p:nvCxnSpPr>
        <p:spPr>
          <a:xfrm>
            <a:off x="2085284" y="5173784"/>
            <a:ext cx="31787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A2CD741-DE1F-CC6F-34B5-FE9CCD978C6C}"/>
              </a:ext>
            </a:extLst>
          </p:cNvPr>
          <p:cNvSpPr txBox="1"/>
          <p:nvPr/>
        </p:nvSpPr>
        <p:spPr>
          <a:xfrm>
            <a:off x="1181308" y="1357822"/>
            <a:ext cx="86036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122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30,382 Medicaid Members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were served by a </a:t>
            </a:r>
            <a:r>
              <a:rPr lang="en-US" sz="2000" b="1" dirty="0">
                <a:solidFill>
                  <a:srgbClr val="122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CCBHC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 Q3 SFY 2025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5E018-C00C-761F-9D71-662816C5FF29}"/>
              </a:ext>
            </a:extLst>
          </p:cNvPr>
          <p:cNvSpPr txBox="1"/>
          <p:nvPr/>
        </p:nvSpPr>
        <p:spPr>
          <a:xfrm>
            <a:off x="5586899" y="5183033"/>
            <a:ext cx="91526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kern="0"/>
              <a:t>SFY23 Q3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669D0-2D35-F722-5462-FD532FDB5D0D}"/>
              </a:ext>
            </a:extLst>
          </p:cNvPr>
          <p:cNvSpPr txBox="1"/>
          <p:nvPr/>
        </p:nvSpPr>
        <p:spPr>
          <a:xfrm>
            <a:off x="6512570" y="5183033"/>
            <a:ext cx="91526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SFY24 Q3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FE0B4-E608-A5F8-06EC-4DB2E3084598}"/>
              </a:ext>
            </a:extLst>
          </p:cNvPr>
          <p:cNvSpPr txBox="1"/>
          <p:nvPr/>
        </p:nvSpPr>
        <p:spPr>
          <a:xfrm>
            <a:off x="7631967" y="5183033"/>
            <a:ext cx="106577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SFY25 Q3</a:t>
            </a:r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D5B61-919A-5171-10A1-B68CA292FAC0}"/>
              </a:ext>
            </a:extLst>
          </p:cNvPr>
          <p:cNvSpPr/>
          <p:nvPr/>
        </p:nvSpPr>
        <p:spPr>
          <a:xfrm>
            <a:off x="4690234" y="4609908"/>
            <a:ext cx="399245" cy="576072"/>
          </a:xfrm>
          <a:prstGeom prst="rect">
            <a:avLst/>
          </a:prstGeom>
          <a:solidFill>
            <a:srgbClr val="74A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5B243-72FA-1D33-8B06-1C06BF26F816}"/>
              </a:ext>
            </a:extLst>
          </p:cNvPr>
          <p:cNvSpPr txBox="1"/>
          <p:nvPr/>
        </p:nvSpPr>
        <p:spPr>
          <a:xfrm>
            <a:off x="4627447" y="4608892"/>
            <a:ext cx="5215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6479E-BE34-6849-F5DF-C0EB426E0C8D}"/>
              </a:ext>
            </a:extLst>
          </p:cNvPr>
          <p:cNvSpPr txBox="1"/>
          <p:nvPr/>
        </p:nvSpPr>
        <p:spPr>
          <a:xfrm>
            <a:off x="3846013" y="3627174"/>
            <a:ext cx="8306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/>
              <a:t>CMHC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288ED-8445-3C16-FE82-D6C4B31E87AD}"/>
              </a:ext>
            </a:extLst>
          </p:cNvPr>
          <p:cNvSpPr txBox="1"/>
          <p:nvPr/>
        </p:nvSpPr>
        <p:spPr>
          <a:xfrm>
            <a:off x="4494371" y="4369889"/>
            <a:ext cx="8306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/>
              <a:t>CCBHC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1E7396-AADD-B51A-4742-FE04DC1F380D}"/>
              </a:ext>
            </a:extLst>
          </p:cNvPr>
          <p:cNvCxnSpPr>
            <a:cxnSpLocks/>
          </p:cNvCxnSpPr>
          <p:nvPr/>
        </p:nvCxnSpPr>
        <p:spPr>
          <a:xfrm>
            <a:off x="5675641" y="5173784"/>
            <a:ext cx="31787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83B651B-6D03-5B77-6EBF-034CD5E8F787}"/>
              </a:ext>
            </a:extLst>
          </p:cNvPr>
          <p:cNvSpPr/>
          <p:nvPr/>
        </p:nvSpPr>
        <p:spPr>
          <a:xfrm>
            <a:off x="8304075" y="4019692"/>
            <a:ext cx="399245" cy="1161236"/>
          </a:xfrm>
          <a:prstGeom prst="rect">
            <a:avLst/>
          </a:prstGeom>
          <a:solidFill>
            <a:srgbClr val="74AF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219FB7-ACB0-F22B-C4CB-A40941667E48}"/>
              </a:ext>
            </a:extLst>
          </p:cNvPr>
          <p:cNvSpPr txBox="1"/>
          <p:nvPr/>
        </p:nvSpPr>
        <p:spPr>
          <a:xfrm>
            <a:off x="8242899" y="4029788"/>
            <a:ext cx="5215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6261AC-2B93-573C-4F0E-08DE0C2A7A32}"/>
              </a:ext>
            </a:extLst>
          </p:cNvPr>
          <p:cNvSpPr txBox="1"/>
          <p:nvPr/>
        </p:nvSpPr>
        <p:spPr>
          <a:xfrm>
            <a:off x="7438106" y="2806577"/>
            <a:ext cx="8306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/>
              <a:t>CMHC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ACC48D-4DC6-66EE-82C7-1C3F5E7D1E07}"/>
              </a:ext>
            </a:extLst>
          </p:cNvPr>
          <p:cNvSpPr txBox="1"/>
          <p:nvPr/>
        </p:nvSpPr>
        <p:spPr>
          <a:xfrm>
            <a:off x="8109556" y="3769125"/>
            <a:ext cx="8306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/>
              <a:t>CCBHC</a:t>
            </a:r>
          </a:p>
        </p:txBody>
      </p:sp>
    </p:spTree>
    <p:extLst>
      <p:ext uri="{BB962C8B-B14F-4D97-AF65-F5344CB8AC3E}">
        <p14:creationId xmlns:p14="http://schemas.microsoft.com/office/powerpoint/2010/main" val="3727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18985-584F-507D-D745-D8E03C9F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33ED-1372-34A8-3F29-9AEDD822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165497"/>
            <a:ext cx="7991475" cy="1006079"/>
          </a:xfr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/>
          <a:p>
            <a:r>
              <a:rPr lang="en-US" sz="2700" dirty="0"/>
              <a:t>988 Indiana Crisis Response System Map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2708C6-D70E-9BF9-DF0E-65883980A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320" y="1063467"/>
            <a:ext cx="3440430" cy="4715963"/>
          </a:xfrm>
        </p:spPr>
      </p:pic>
      <p:pic>
        <p:nvPicPr>
          <p:cNvPr id="8" name="Picture 7" descr="Division of Mental Health &amp; Addiction logo">
            <a:extLst>
              <a:ext uri="{FF2B5EF4-FFF2-40B4-BE49-F238E27FC236}">
                <a16:creationId xmlns:a16="http://schemas.microsoft.com/office/drawing/2014/main" id="{B2F06D24-8026-8B07-465E-FF1B08959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61" y="5240142"/>
            <a:ext cx="1355427" cy="474858"/>
          </a:xfrm>
          <a:prstGeom prst="rect">
            <a:avLst/>
          </a:prstGeom>
        </p:spPr>
      </p:pic>
      <p:pic>
        <p:nvPicPr>
          <p:cNvPr id="7" name="Picture 6" descr="Shape&#10;&#10;AI-generated content may be incorrect.">
            <a:extLst>
              <a:ext uri="{FF2B5EF4-FFF2-40B4-BE49-F238E27FC236}">
                <a16:creationId xmlns:a16="http://schemas.microsoft.com/office/drawing/2014/main" id="{6C409DCC-CFD3-DE68-528B-B57E9E5D7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367694"/>
            <a:ext cx="2275173" cy="700900"/>
          </a:xfrm>
          <a:prstGeom prst="rect">
            <a:avLst/>
          </a:prstGeom>
        </p:spPr>
      </p:pic>
      <p:pic>
        <p:nvPicPr>
          <p:cNvPr id="10" name="Picture 9" descr="Shape&#10;&#10;AI-generated content may be incorrect.">
            <a:extLst>
              <a:ext uri="{FF2B5EF4-FFF2-40B4-BE49-F238E27FC236}">
                <a16:creationId xmlns:a16="http://schemas.microsoft.com/office/drawing/2014/main" id="{036B53FB-EBA4-21B7-7398-0F78B0B5E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641097"/>
            <a:ext cx="2499021" cy="664204"/>
          </a:xfrm>
          <a:prstGeom prst="rect">
            <a:avLst/>
          </a:prstGeom>
        </p:spPr>
      </p:pic>
      <p:pic>
        <p:nvPicPr>
          <p:cNvPr id="12" name="Picture 11" descr="Shape&#10;&#10;AI-generated content may be incorrect.">
            <a:extLst>
              <a:ext uri="{FF2B5EF4-FFF2-40B4-BE49-F238E27FC236}">
                <a16:creationId xmlns:a16="http://schemas.microsoft.com/office/drawing/2014/main" id="{FB3E2FD3-E910-A7EA-033A-DBAF3B6FF5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47245"/>
            <a:ext cx="2388932" cy="7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>
          <a:extLst>
            <a:ext uri="{FF2B5EF4-FFF2-40B4-BE49-F238E27FC236}">
              <a16:creationId xmlns:a16="http://schemas.microsoft.com/office/drawing/2014/main" id="{87DBB39D-08CA-8DBA-0989-003D79CA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0;g2d7792757f3_0_12">
            <a:extLst>
              <a:ext uri="{FF2B5EF4-FFF2-40B4-BE49-F238E27FC236}">
                <a16:creationId xmlns:a16="http://schemas.microsoft.com/office/drawing/2014/main" id="{BBF16410-73A5-4768-63C7-0ED0E0E42981}"/>
              </a:ext>
            </a:extLst>
          </p:cNvPr>
          <p:cNvSpPr txBox="1"/>
          <p:nvPr/>
        </p:nvSpPr>
        <p:spPr>
          <a:xfrm>
            <a:off x="1682460" y="333983"/>
            <a:ext cx="8826900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n-US" sz="3200" b="1"/>
              <a:t>Indiana 988 SFY24 &amp; SFY25 Q3 Comparison Data</a:t>
            </a:r>
            <a:endParaRPr lang="en-US" sz="3200" b="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E97552-5235-7746-842A-3D2B97F9F6BE}"/>
              </a:ext>
            </a:extLst>
          </p:cNvPr>
          <p:cNvSpPr txBox="1"/>
          <p:nvPr/>
        </p:nvSpPr>
        <p:spPr>
          <a:xfrm>
            <a:off x="7603172" y="6040353"/>
            <a:ext cx="31592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7F7F7F"/>
                </a:solidFill>
              </a:rPr>
              <a:t>Note: First Quarter data for mobile crisis and crisis stabilization units is incomplete as some providers are still submitting data.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EE0035-4762-A5F7-41A3-BCA40A17D9B2}"/>
              </a:ext>
            </a:extLst>
          </p:cNvPr>
          <p:cNvCxnSpPr>
            <a:cxnSpLocks/>
          </p:cNvCxnSpPr>
          <p:nvPr/>
        </p:nvCxnSpPr>
        <p:spPr>
          <a:xfrm flipH="1">
            <a:off x="4107919" y="1561307"/>
            <a:ext cx="26714" cy="42446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D727D8C-EAAC-D4EB-45C4-53C5ACBC402C}"/>
              </a:ext>
            </a:extLst>
          </p:cNvPr>
          <p:cNvGrpSpPr/>
          <p:nvPr/>
        </p:nvGrpSpPr>
        <p:grpSpPr>
          <a:xfrm>
            <a:off x="1806444" y="1941812"/>
            <a:ext cx="2220452" cy="3506626"/>
            <a:chOff x="595993" y="1642288"/>
            <a:chExt cx="1887227" cy="1829740"/>
          </a:xfrm>
        </p:grpSpPr>
        <p:sp>
          <p:nvSpPr>
            <p:cNvPr id="6" name="Google Shape;476;g3233b9f5cad_1_108">
              <a:extLst>
                <a:ext uri="{FF2B5EF4-FFF2-40B4-BE49-F238E27FC236}">
                  <a16:creationId xmlns:a16="http://schemas.microsoft.com/office/drawing/2014/main" id="{3E7C2AC6-CAB5-120B-72A6-79BF881168F3}"/>
                </a:ext>
              </a:extLst>
            </p:cNvPr>
            <p:cNvSpPr/>
            <p:nvPr/>
          </p:nvSpPr>
          <p:spPr>
            <a:xfrm>
              <a:off x="683834" y="1642288"/>
              <a:ext cx="1707571" cy="319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1300" b="1" kern="0"/>
                <a:t>Pillar 1: 988 Calls</a:t>
              </a:r>
              <a:endParaRPr lang="en-US" sz="1300" b="1" kern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A782D0-942D-EDF0-2C3C-CFEE109CCB3A}"/>
                </a:ext>
              </a:extLst>
            </p:cNvPr>
            <p:cNvSpPr/>
            <p:nvPr/>
          </p:nvSpPr>
          <p:spPr>
            <a:xfrm>
              <a:off x="867373" y="2294490"/>
              <a:ext cx="399245" cy="1024237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A299B4-D610-0FF2-9A8D-CBEFFBCB3473}"/>
                </a:ext>
              </a:extLst>
            </p:cNvPr>
            <p:cNvSpPr/>
            <p:nvPr/>
          </p:nvSpPr>
          <p:spPr>
            <a:xfrm>
              <a:off x="1744746" y="2059650"/>
              <a:ext cx="399245" cy="1259075"/>
            </a:xfrm>
            <a:prstGeom prst="rect">
              <a:avLst/>
            </a:prstGeom>
            <a:solidFill>
              <a:srgbClr val="74AF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TextBox 38">
              <a:extLst>
                <a:ext uri="{FF2B5EF4-FFF2-40B4-BE49-F238E27FC236}">
                  <a16:creationId xmlns:a16="http://schemas.microsoft.com/office/drawing/2014/main" id="{02D6667D-EE25-613A-DC9D-AE47EFBBFCD6}"/>
                </a:ext>
              </a:extLst>
            </p:cNvPr>
            <p:cNvSpPr txBox="1"/>
            <p:nvPr/>
          </p:nvSpPr>
          <p:spPr>
            <a:xfrm>
              <a:off x="644150" y="3327491"/>
              <a:ext cx="991593" cy="1445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200" kern="0"/>
                <a:t>SFY24 Q3</a:t>
              </a:r>
              <a:endParaRPr lang="en-US" kern="0"/>
            </a:p>
          </p:txBody>
        </p: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76C395E4-E6D4-A985-8C23-74CC60E58EFC}"/>
                </a:ext>
              </a:extLst>
            </p:cNvPr>
            <p:cNvSpPr txBox="1"/>
            <p:nvPr/>
          </p:nvSpPr>
          <p:spPr>
            <a:xfrm>
              <a:off x="1537619" y="3327491"/>
              <a:ext cx="945601" cy="1445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200" kern="0"/>
                <a:t>SFY25 Q3</a:t>
              </a:r>
              <a:endParaRPr lang="en-US" kern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EFBCB2-29C7-8031-2F3D-C7F875EDB48A}"/>
                </a:ext>
              </a:extLst>
            </p:cNvPr>
            <p:cNvCxnSpPr>
              <a:cxnSpLocks/>
            </p:cNvCxnSpPr>
            <p:nvPr/>
          </p:nvCxnSpPr>
          <p:spPr>
            <a:xfrm>
              <a:off x="595993" y="3318243"/>
              <a:ext cx="17075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274052-8F73-C7E4-8F7D-D4C6556884FE}"/>
              </a:ext>
            </a:extLst>
          </p:cNvPr>
          <p:cNvGrpSpPr/>
          <p:nvPr/>
        </p:nvGrpSpPr>
        <p:grpSpPr>
          <a:xfrm>
            <a:off x="4100646" y="1941814"/>
            <a:ext cx="2679448" cy="3506629"/>
            <a:chOff x="3226402" y="1639556"/>
            <a:chExt cx="2277341" cy="1829740"/>
          </a:xfrm>
        </p:grpSpPr>
        <p:sp>
          <p:nvSpPr>
            <p:cNvPr id="13" name="Google Shape;476;g3233b9f5cad_1_108">
              <a:extLst>
                <a:ext uri="{FF2B5EF4-FFF2-40B4-BE49-F238E27FC236}">
                  <a16:creationId xmlns:a16="http://schemas.microsoft.com/office/drawing/2014/main" id="{1464BBC2-0E42-EAB5-94EA-6545FD90EA73}"/>
                </a:ext>
              </a:extLst>
            </p:cNvPr>
            <p:cNvSpPr/>
            <p:nvPr/>
          </p:nvSpPr>
          <p:spPr>
            <a:xfrm>
              <a:off x="3226402" y="1639556"/>
              <a:ext cx="2186521" cy="32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300" b="1" kern="0"/>
                <a:t>Pillar 2: Mobile Crisis </a:t>
              </a:r>
              <a:r>
                <a:rPr lang="en-US" sz="1300" b="1"/>
                <a:t>Responses</a:t>
              </a:r>
              <a:endParaRPr lang="en-US" sz="1300" b="1" kern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B1C131-D4C5-B44E-2ECE-83BA142C8A2D}"/>
                </a:ext>
              </a:extLst>
            </p:cNvPr>
            <p:cNvSpPr/>
            <p:nvPr/>
          </p:nvSpPr>
          <p:spPr>
            <a:xfrm>
              <a:off x="3736128" y="2728932"/>
              <a:ext cx="399245" cy="587062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374F90-593C-7CC5-E50B-4F249CFD4EE1}"/>
                </a:ext>
              </a:extLst>
            </p:cNvPr>
            <p:cNvSpPr/>
            <p:nvPr/>
          </p:nvSpPr>
          <p:spPr>
            <a:xfrm>
              <a:off x="4613501" y="2553431"/>
              <a:ext cx="399245" cy="762564"/>
            </a:xfrm>
            <a:prstGeom prst="rect">
              <a:avLst/>
            </a:prstGeom>
            <a:solidFill>
              <a:srgbClr val="74AF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31806E0A-8A7B-DB8C-0577-022731EFCAB3}"/>
                </a:ext>
              </a:extLst>
            </p:cNvPr>
            <p:cNvSpPr txBox="1"/>
            <p:nvPr/>
          </p:nvSpPr>
          <p:spPr>
            <a:xfrm>
              <a:off x="3512905" y="3324759"/>
              <a:ext cx="925194" cy="1445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200" kern="0"/>
                <a:t>SFY24 Q3</a:t>
              </a:r>
              <a:endParaRPr lang="en-US" kern="0"/>
            </a:p>
          </p:txBody>
        </p: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42D7B32D-3C92-9A0F-4826-ABC05ECE9278}"/>
                </a:ext>
              </a:extLst>
            </p:cNvPr>
            <p:cNvSpPr txBox="1"/>
            <p:nvPr/>
          </p:nvSpPr>
          <p:spPr>
            <a:xfrm>
              <a:off x="4453801" y="3324759"/>
              <a:ext cx="1049942" cy="1445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200" kern="0"/>
                <a:t>SFY25 Q3</a:t>
              </a:r>
              <a:endParaRPr lang="en-US" kern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4446D1-B126-5D27-69CE-F46D1854B2AF}"/>
                </a:ext>
              </a:extLst>
            </p:cNvPr>
            <p:cNvCxnSpPr>
              <a:cxnSpLocks/>
            </p:cNvCxnSpPr>
            <p:nvPr/>
          </p:nvCxnSpPr>
          <p:spPr>
            <a:xfrm>
              <a:off x="3464748" y="3315511"/>
              <a:ext cx="17075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6E9336-4F25-9CDB-8D3F-CADC98E9FD86}"/>
              </a:ext>
            </a:extLst>
          </p:cNvPr>
          <p:cNvGrpSpPr/>
          <p:nvPr/>
        </p:nvGrpSpPr>
        <p:grpSpPr>
          <a:xfrm>
            <a:off x="6768955" y="1924091"/>
            <a:ext cx="2481071" cy="3524348"/>
            <a:chOff x="5962957" y="1630309"/>
            <a:chExt cx="2108735" cy="1838987"/>
          </a:xfrm>
        </p:grpSpPr>
        <p:sp>
          <p:nvSpPr>
            <p:cNvPr id="21" name="Google Shape;476;g3233b9f5cad_1_108">
              <a:extLst>
                <a:ext uri="{FF2B5EF4-FFF2-40B4-BE49-F238E27FC236}">
                  <a16:creationId xmlns:a16="http://schemas.microsoft.com/office/drawing/2014/main" id="{7BD144E5-0901-B9CD-8AC0-5A0535D128C5}"/>
                </a:ext>
              </a:extLst>
            </p:cNvPr>
            <p:cNvSpPr/>
            <p:nvPr/>
          </p:nvSpPr>
          <p:spPr>
            <a:xfrm>
              <a:off x="5962957" y="1630309"/>
              <a:ext cx="2013991" cy="329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300" b="1" kern="0"/>
                <a:t>Pillar 3: Crisis Receiving and Stabilization Services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CCAD88-6DAA-DE77-6980-2450B8BB5194}"/>
                </a:ext>
              </a:extLst>
            </p:cNvPr>
            <p:cNvSpPr/>
            <p:nvPr/>
          </p:nvSpPr>
          <p:spPr>
            <a:xfrm>
              <a:off x="6389446" y="2728932"/>
              <a:ext cx="399245" cy="587063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2C78EC-C818-E167-8524-6EF79BD134D2}"/>
                </a:ext>
              </a:extLst>
            </p:cNvPr>
            <p:cNvSpPr/>
            <p:nvPr/>
          </p:nvSpPr>
          <p:spPr>
            <a:xfrm>
              <a:off x="7266819" y="2532441"/>
              <a:ext cx="399245" cy="783553"/>
            </a:xfrm>
            <a:prstGeom prst="rect">
              <a:avLst/>
            </a:prstGeom>
            <a:solidFill>
              <a:srgbClr val="74AF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931EB785-C363-66FE-362E-34D6CF4FDE28}"/>
                </a:ext>
              </a:extLst>
            </p:cNvPr>
            <p:cNvSpPr txBox="1"/>
            <p:nvPr/>
          </p:nvSpPr>
          <p:spPr>
            <a:xfrm>
              <a:off x="7078663" y="3324759"/>
              <a:ext cx="993029" cy="1445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200" kern="0"/>
                <a:t>SFY25 Q3</a:t>
              </a:r>
              <a:endParaRPr lang="en-US" kern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EE08DD-E32C-1BEF-8D66-71924C7CFF6E}"/>
                </a:ext>
              </a:extLst>
            </p:cNvPr>
            <p:cNvCxnSpPr>
              <a:cxnSpLocks/>
            </p:cNvCxnSpPr>
            <p:nvPr/>
          </p:nvCxnSpPr>
          <p:spPr>
            <a:xfrm>
              <a:off x="6118066" y="3315511"/>
              <a:ext cx="170757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C8DCB338-E608-7B8F-4FA5-87EC274485F3}"/>
                </a:ext>
              </a:extLst>
            </p:cNvPr>
            <p:cNvSpPr txBox="1"/>
            <p:nvPr/>
          </p:nvSpPr>
          <p:spPr>
            <a:xfrm>
              <a:off x="6104220" y="3317737"/>
              <a:ext cx="934680" cy="1445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200" kern="0"/>
                <a:t>SFY24 Q3</a:t>
              </a:r>
              <a:endParaRPr lang="en-US" kern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14A5D3-5250-64F0-21C1-B2B6C30F71E1}"/>
              </a:ext>
            </a:extLst>
          </p:cNvPr>
          <p:cNvCxnSpPr>
            <a:cxnSpLocks/>
          </p:cNvCxnSpPr>
          <p:nvPr/>
        </p:nvCxnSpPr>
        <p:spPr>
          <a:xfrm flipH="1">
            <a:off x="6653340" y="1583390"/>
            <a:ext cx="26714" cy="42446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6C24F4-DC53-AAD7-94C4-34FFDDA4D7AE}"/>
              </a:ext>
            </a:extLst>
          </p:cNvPr>
          <p:cNvCxnSpPr>
            <a:cxnSpLocks/>
          </p:cNvCxnSpPr>
          <p:nvPr/>
        </p:nvCxnSpPr>
        <p:spPr>
          <a:xfrm>
            <a:off x="4708123" y="4296237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DAEDFC-4275-2F08-B84A-ADB9AF215338}"/>
              </a:ext>
            </a:extLst>
          </p:cNvPr>
          <p:cNvCxnSpPr>
            <a:cxnSpLocks/>
          </p:cNvCxnSpPr>
          <p:nvPr/>
        </p:nvCxnSpPr>
        <p:spPr>
          <a:xfrm>
            <a:off x="5740412" y="3918686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AC4F2ED-E67B-6C2C-8344-50C80781F618}"/>
              </a:ext>
            </a:extLst>
          </p:cNvPr>
          <p:cNvSpPr txBox="1"/>
          <p:nvPr/>
        </p:nvSpPr>
        <p:spPr>
          <a:xfrm>
            <a:off x="2445642" y="5457257"/>
            <a:ext cx="16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/>
              <a:t>988 Call Volume In State Answer Rate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BE3938-009C-3A75-87F1-0F58FC7E9DBA}"/>
              </a:ext>
            </a:extLst>
          </p:cNvPr>
          <p:cNvSpPr txBox="1"/>
          <p:nvPr/>
        </p:nvSpPr>
        <p:spPr>
          <a:xfrm>
            <a:off x="2055837" y="2929509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18,439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566613-09CC-0BAB-23D8-0E544A409FAC}"/>
              </a:ext>
            </a:extLst>
          </p:cNvPr>
          <p:cNvSpPr txBox="1"/>
          <p:nvPr/>
        </p:nvSpPr>
        <p:spPr>
          <a:xfrm>
            <a:off x="3085447" y="2478318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25,735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934DB0-E6F9-BF6C-F9CB-8761C461AD9C}"/>
              </a:ext>
            </a:extLst>
          </p:cNvPr>
          <p:cNvSpPr txBox="1"/>
          <p:nvPr/>
        </p:nvSpPr>
        <p:spPr>
          <a:xfrm>
            <a:off x="4711182" y="5457257"/>
            <a:ext cx="19421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/>
              <a:t>Number of Unique Individuals Served by Mobile Crisis Teams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D76B79-36D7-EDF1-631F-C801F759875A}"/>
              </a:ext>
            </a:extLst>
          </p:cNvPr>
          <p:cNvSpPr txBox="1"/>
          <p:nvPr/>
        </p:nvSpPr>
        <p:spPr>
          <a:xfrm>
            <a:off x="7278520" y="5457258"/>
            <a:ext cx="1822846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/>
              <a:t>Number of Unique Individuals Served by Crisis Receiving and Stabilization Services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3B27F3-C630-4EAC-A798-1DF582C029AC}"/>
              </a:ext>
            </a:extLst>
          </p:cNvPr>
          <p:cNvSpPr txBox="1"/>
          <p:nvPr/>
        </p:nvSpPr>
        <p:spPr>
          <a:xfrm>
            <a:off x="4656002" y="3770708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1,468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184103-CEB1-CC10-55FA-A8F77EC9E061}"/>
              </a:ext>
            </a:extLst>
          </p:cNvPr>
          <p:cNvSpPr txBox="1"/>
          <p:nvPr/>
        </p:nvSpPr>
        <p:spPr>
          <a:xfrm>
            <a:off x="5685612" y="3435750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1,859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E75E88-6FC9-4758-ABB1-E9C9F35F6217}"/>
              </a:ext>
            </a:extLst>
          </p:cNvPr>
          <p:cNvSpPr txBox="1"/>
          <p:nvPr/>
        </p:nvSpPr>
        <p:spPr>
          <a:xfrm>
            <a:off x="7228773" y="3768020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1,704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6EBC0D-5791-86F0-BC95-B70A69147FC8}"/>
              </a:ext>
            </a:extLst>
          </p:cNvPr>
          <p:cNvSpPr txBox="1"/>
          <p:nvPr/>
        </p:nvSpPr>
        <p:spPr>
          <a:xfrm>
            <a:off x="8266132" y="3378822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1,889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E74CD4-1CAE-7914-91F4-B8C486546AE1}"/>
              </a:ext>
            </a:extLst>
          </p:cNvPr>
          <p:cNvCxnSpPr>
            <a:cxnSpLocks/>
          </p:cNvCxnSpPr>
          <p:nvPr/>
        </p:nvCxnSpPr>
        <p:spPr>
          <a:xfrm>
            <a:off x="7270750" y="4368015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682AAF-FB56-D72D-245A-A116E0F9B0CA}"/>
              </a:ext>
            </a:extLst>
          </p:cNvPr>
          <p:cNvCxnSpPr>
            <a:cxnSpLocks/>
          </p:cNvCxnSpPr>
          <p:nvPr/>
        </p:nvCxnSpPr>
        <p:spPr>
          <a:xfrm>
            <a:off x="8303039" y="4145452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A745DB-4977-A6F2-F18E-B9E7930EA482}"/>
              </a:ext>
            </a:extLst>
          </p:cNvPr>
          <p:cNvCxnSpPr>
            <a:cxnSpLocks/>
          </p:cNvCxnSpPr>
          <p:nvPr/>
        </p:nvCxnSpPr>
        <p:spPr>
          <a:xfrm>
            <a:off x="4238384" y="5581241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2794EDD-CDDA-C794-EC00-0EAF7587B42C}"/>
              </a:ext>
            </a:extLst>
          </p:cNvPr>
          <p:cNvCxnSpPr>
            <a:cxnSpLocks/>
          </p:cNvCxnSpPr>
          <p:nvPr/>
        </p:nvCxnSpPr>
        <p:spPr>
          <a:xfrm>
            <a:off x="6808782" y="5581241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78EAF7B-5FF0-5B60-C933-6C1B77E0309E}"/>
              </a:ext>
            </a:extLst>
          </p:cNvPr>
          <p:cNvSpPr txBox="1"/>
          <p:nvPr/>
        </p:nvSpPr>
        <p:spPr>
          <a:xfrm>
            <a:off x="4662065" y="4307185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1,199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A3B28C-2680-6E54-A319-61870BC87DF1}"/>
              </a:ext>
            </a:extLst>
          </p:cNvPr>
          <p:cNvSpPr txBox="1"/>
          <p:nvPr/>
        </p:nvSpPr>
        <p:spPr>
          <a:xfrm>
            <a:off x="5688919" y="3957588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1,483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064A84-DD8D-B159-E51B-946633836125}"/>
              </a:ext>
            </a:extLst>
          </p:cNvPr>
          <p:cNvSpPr txBox="1"/>
          <p:nvPr/>
        </p:nvSpPr>
        <p:spPr>
          <a:xfrm>
            <a:off x="7254587" y="4367090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1,089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A47B5F-F404-4DE0-1FB0-E8870406F528}"/>
              </a:ext>
            </a:extLst>
          </p:cNvPr>
          <p:cNvSpPr txBox="1"/>
          <p:nvPr/>
        </p:nvSpPr>
        <p:spPr>
          <a:xfrm>
            <a:off x="8283826" y="417774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1,177</a:t>
            </a:r>
          </a:p>
        </p:txBody>
      </p:sp>
      <p:pic>
        <p:nvPicPr>
          <p:cNvPr id="58" name="Picture 57" descr="Shape&#10;&#10;AI-generated content may be incorrect.">
            <a:extLst>
              <a:ext uri="{FF2B5EF4-FFF2-40B4-BE49-F238E27FC236}">
                <a16:creationId xmlns:a16="http://schemas.microsoft.com/office/drawing/2014/main" id="{946F305C-A01A-08D2-D978-3EAF55DAA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7"/>
          <a:stretch/>
        </p:blipFill>
        <p:spPr>
          <a:xfrm>
            <a:off x="2747168" y="1473848"/>
            <a:ext cx="331240" cy="468463"/>
          </a:xfrm>
          <a:prstGeom prst="rect">
            <a:avLst/>
          </a:prstGeom>
        </p:spPr>
      </p:pic>
      <p:pic>
        <p:nvPicPr>
          <p:cNvPr id="59" name="Picture 58" descr="Shape&#10;&#10;AI-generated content may be incorrect.">
            <a:extLst>
              <a:ext uri="{FF2B5EF4-FFF2-40B4-BE49-F238E27FC236}">
                <a16:creationId xmlns:a16="http://schemas.microsoft.com/office/drawing/2014/main" id="{E22243CE-CE81-5F8D-7067-A085ECECC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2"/>
          <a:stretch/>
        </p:blipFill>
        <p:spPr>
          <a:xfrm>
            <a:off x="7788630" y="1497336"/>
            <a:ext cx="336409" cy="426214"/>
          </a:xfrm>
          <a:prstGeom prst="rect">
            <a:avLst/>
          </a:prstGeom>
        </p:spPr>
      </p:pic>
      <p:pic>
        <p:nvPicPr>
          <p:cNvPr id="60" name="Picture 59" descr="Shape&#10;&#10;AI-generated content may be incorrect.">
            <a:extLst>
              <a:ext uri="{FF2B5EF4-FFF2-40B4-BE49-F238E27FC236}">
                <a16:creationId xmlns:a16="http://schemas.microsoft.com/office/drawing/2014/main" id="{65F3040B-5066-C5A7-061C-C918465B3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95"/>
          <a:stretch/>
        </p:blipFill>
        <p:spPr>
          <a:xfrm>
            <a:off x="5202537" y="1497875"/>
            <a:ext cx="366151" cy="426214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96C5863-0382-841A-0FB0-BC5A9819ADB2}"/>
              </a:ext>
            </a:extLst>
          </p:cNvPr>
          <p:cNvCxnSpPr>
            <a:cxnSpLocks/>
          </p:cNvCxnSpPr>
          <p:nvPr/>
        </p:nvCxnSpPr>
        <p:spPr>
          <a:xfrm>
            <a:off x="2125742" y="3262586"/>
            <a:ext cx="469739" cy="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3A6CE83-CBCA-B361-E0C4-EE6971FD6438}"/>
              </a:ext>
            </a:extLst>
          </p:cNvPr>
          <p:cNvCxnSpPr>
            <a:cxnSpLocks/>
          </p:cNvCxnSpPr>
          <p:nvPr/>
        </p:nvCxnSpPr>
        <p:spPr>
          <a:xfrm>
            <a:off x="3158032" y="2787305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F8E2738-CD5E-99E5-C3D2-0F17FABE262E}"/>
              </a:ext>
            </a:extLst>
          </p:cNvPr>
          <p:cNvCxnSpPr>
            <a:cxnSpLocks/>
          </p:cNvCxnSpPr>
          <p:nvPr/>
        </p:nvCxnSpPr>
        <p:spPr>
          <a:xfrm>
            <a:off x="1975904" y="5581241"/>
            <a:ext cx="469739" cy="0"/>
          </a:xfrm>
          <a:prstGeom prst="line">
            <a:avLst/>
          </a:prstGeom>
          <a:ln w="28575">
            <a:solidFill>
              <a:srgbClr val="122E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09C7059-9490-A711-0A15-41300131EC3E}"/>
              </a:ext>
            </a:extLst>
          </p:cNvPr>
          <p:cNvSpPr txBox="1"/>
          <p:nvPr/>
        </p:nvSpPr>
        <p:spPr>
          <a:xfrm>
            <a:off x="2559949" y="3127390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95.7%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EEC98C-0187-0F2D-5380-29CC72DD545E}"/>
              </a:ext>
            </a:extLst>
          </p:cNvPr>
          <p:cNvSpPr txBox="1"/>
          <p:nvPr/>
        </p:nvSpPr>
        <p:spPr>
          <a:xfrm>
            <a:off x="3571392" y="2668150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96.9%</a:t>
            </a:r>
          </a:p>
        </p:txBody>
      </p:sp>
    </p:spTree>
    <p:extLst>
      <p:ext uri="{BB962C8B-B14F-4D97-AF65-F5344CB8AC3E}">
        <p14:creationId xmlns:p14="http://schemas.microsoft.com/office/powerpoint/2010/main" val="2510678193"/>
      </p:ext>
    </p:extLst>
  </p:cSld>
  <p:clrMapOvr>
    <a:masterClrMapping/>
  </p:clrMapOvr>
</p:sld>
</file>

<file path=ppt/theme/theme1.xml><?xml version="1.0" encoding="utf-8"?>
<a:theme xmlns:a="http://schemas.openxmlformats.org/drawingml/2006/main" name="FSSA-Style3">
  <a:themeElements>
    <a:clrScheme name="F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FSSA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r">
          <a:defRPr sz="36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ssa-style-02" id="{6D705E1F-F56C-4005-82E0-3AB2BF59F427}" vid="{14FBC3B4-E75B-4379-BDB6-9B9FE6595C8A}"/>
    </a:ext>
  </a:extLst>
</a:theme>
</file>

<file path=ppt/theme/theme2.xml><?xml version="1.0" encoding="utf-8"?>
<a:theme xmlns:a="http://schemas.openxmlformats.org/drawingml/2006/main" name="1_FSSA-Style3">
  <a:themeElements>
    <a:clrScheme name="F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FSSA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r">
          <a:defRPr sz="36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ssa-style-02" id="{6D705E1F-F56C-4005-82E0-3AB2BF59F427}" vid="{41F2AE01-9F9E-4A74-A83E-564CCAB16962}"/>
    </a:ext>
  </a:extLst>
</a:theme>
</file>

<file path=ppt/theme/theme3.xml><?xml version="1.0" encoding="utf-8"?>
<a:theme xmlns:a="http://schemas.openxmlformats.org/drawingml/2006/main" name="2_FSSA-Style3">
  <a:themeElements>
    <a:clrScheme name="F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FSSA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r">
          <a:defRPr sz="36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ssa-style-02" id="{6D705E1F-F56C-4005-82E0-3AB2BF59F427}" vid="{A235E759-D664-4920-BA51-7B2C34B1EB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98490C551CC41A20B7E2B3FADECC9" ma:contentTypeVersion="3" ma:contentTypeDescription="Create a new document." ma:contentTypeScope="" ma:versionID="7ac9a017c0ca31dbc4d12fc73e2c84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cc0ea3fa8f52873386242d9791a58d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B8E344-B020-44A0-819E-B6860E61D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A33BAC-8770-453D-BF5D-A79D3693F7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FA2B5A-33BC-49F9-876B-699E3E46706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fssa-style-02</Template>
  <TotalTime>2137</TotalTime>
  <Words>620</Words>
  <Application>Microsoft Office PowerPoint</Application>
  <PresentationFormat>Widescreen</PresentationFormat>
  <Paragraphs>144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Serif</vt:lpstr>
      <vt:lpstr>Arial</vt:lpstr>
      <vt:lpstr>Courier New</vt:lpstr>
      <vt:lpstr>Times New Roman</vt:lpstr>
      <vt:lpstr>Wingdings</vt:lpstr>
      <vt:lpstr>FSSA-Style3</vt:lpstr>
      <vt:lpstr>1_FSSA-Style3</vt:lpstr>
      <vt:lpstr>2_FSSA-Style3</vt:lpstr>
      <vt:lpstr>Division of Mental Health and Addiction </vt:lpstr>
      <vt:lpstr>PowerPoint Presentation</vt:lpstr>
      <vt:lpstr>PowerPoint Presentation</vt:lpstr>
      <vt:lpstr>Legislative Changes </vt:lpstr>
      <vt:lpstr>Legislative Changes </vt:lpstr>
      <vt:lpstr>CCBHC Program Overview</vt:lpstr>
      <vt:lpstr>PowerPoint Presentation</vt:lpstr>
      <vt:lpstr>988 Indiana Crisis Response System Map </vt:lpstr>
      <vt:lpstr>PowerPoint Presentation</vt:lpstr>
      <vt:lpstr>Next Steps with CCBHC </vt:lpstr>
      <vt:lpstr>Budget Overview </vt:lpstr>
      <vt:lpstr>DMHA Initiatives  </vt:lpstr>
      <vt:lpstr>Future State </vt:lpstr>
    </vt:vector>
  </TitlesOfParts>
  <Manager>Office of Strategic Communications and Public Affairs</Manager>
  <Company>Indiana Family and Social Services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FSSA Style 02</dc:title>
  <dc:subject>Presentation</dc:subject>
  <dc:creator>Inkenbrandt, Alan L</dc:creator>
  <cp:keywords>FSSA</cp:keywords>
  <dc:description>Slide show</dc:description>
  <cp:lastModifiedBy>Sailors, Sarah E</cp:lastModifiedBy>
  <cp:revision>2</cp:revision>
  <dcterms:created xsi:type="dcterms:W3CDTF">2025-01-13T15:35:37Z</dcterms:created>
  <dcterms:modified xsi:type="dcterms:W3CDTF">2025-05-14T01:28:35Z</dcterms:modified>
  <cp:category>State of Indiana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0x0101005A498490C551CC41A20B7E2B3FADECC9</vt:lpwstr>
  </property>
  <property fmtid="{D5CDD505-2E9C-101B-9397-08002B2CF9AE}" pid="3" name="Order">
    <vt:r8>900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</Properties>
</file>