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9"/>
  </p:notesMasterIdLst>
  <p:sldIdLst>
    <p:sldId id="256" r:id="rId4"/>
    <p:sldId id="393" r:id="rId5"/>
    <p:sldId id="392" r:id="rId6"/>
    <p:sldId id="330" r:id="rId7"/>
    <p:sldId id="333" r:id="rId8"/>
    <p:sldId id="327" r:id="rId9"/>
    <p:sldId id="340" r:id="rId10"/>
    <p:sldId id="364" r:id="rId11"/>
    <p:sldId id="360" r:id="rId12"/>
    <p:sldId id="365" r:id="rId13"/>
    <p:sldId id="366" r:id="rId14"/>
    <p:sldId id="348" r:id="rId15"/>
    <p:sldId id="352" r:id="rId16"/>
    <p:sldId id="359" r:id="rId17"/>
    <p:sldId id="343" r:id="rId18"/>
    <p:sldId id="342" r:id="rId19"/>
    <p:sldId id="363" r:id="rId20"/>
    <p:sldId id="257" r:id="rId21"/>
    <p:sldId id="259" r:id="rId22"/>
    <p:sldId id="389" r:id="rId23"/>
    <p:sldId id="258" r:id="rId24"/>
    <p:sldId id="390" r:id="rId25"/>
    <p:sldId id="391" r:id="rId26"/>
    <p:sldId id="362" r:id="rId27"/>
    <p:sldId id="3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1D066-6C08-448F-9258-0C65017C2632}" v="636" dt="2025-05-09T15:22:19.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46" autoAdjust="0"/>
  </p:normalViewPr>
  <p:slideViewPr>
    <p:cSldViewPr snapToGrid="0">
      <p:cViewPr varScale="1">
        <p:scale>
          <a:sx n="52" d="100"/>
          <a:sy n="52" d="100"/>
        </p:scale>
        <p:origin x="3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Brittany" userId="9fa6f82a-4ea3-4c0f-ac56-f3c3881fdd60" providerId="ADAL" clId="{3691D066-6C08-448F-9258-0C65017C2632}"/>
    <pc:docChg chg="undo redo custSel addSld delSld modSld sldOrd">
      <pc:chgData name="Kelly, Brittany" userId="9fa6f82a-4ea3-4c0f-ac56-f3c3881fdd60" providerId="ADAL" clId="{3691D066-6C08-448F-9258-0C65017C2632}" dt="2025-05-09T15:24:36.459" v="3609" actId="14100"/>
      <pc:docMkLst>
        <pc:docMk/>
      </pc:docMkLst>
      <pc:sldChg chg="addSp delSp modSp mod setBg">
        <pc:chgData name="Kelly, Brittany" userId="9fa6f82a-4ea3-4c0f-ac56-f3c3881fdd60" providerId="ADAL" clId="{3691D066-6C08-448F-9258-0C65017C2632}" dt="2025-05-02T18:50:26.728" v="618" actId="313"/>
        <pc:sldMkLst>
          <pc:docMk/>
          <pc:sldMk cId="823875339" sldId="256"/>
        </pc:sldMkLst>
        <pc:spChg chg="mod">
          <ac:chgData name="Kelly, Brittany" userId="9fa6f82a-4ea3-4c0f-ac56-f3c3881fdd60" providerId="ADAL" clId="{3691D066-6C08-448F-9258-0C65017C2632}" dt="2025-05-02T18:50:26.728" v="618" actId="313"/>
          <ac:spMkLst>
            <pc:docMk/>
            <pc:sldMk cId="823875339" sldId="256"/>
            <ac:spMk id="2" creationId="{CC7C8E3F-4712-3E07-28DB-2788FEF1D2D3}"/>
          </ac:spMkLst>
        </pc:spChg>
        <pc:spChg chg="mod ord">
          <ac:chgData name="Kelly, Brittany" userId="9fa6f82a-4ea3-4c0f-ac56-f3c3881fdd60" providerId="ADAL" clId="{3691D066-6C08-448F-9258-0C65017C2632}" dt="2025-05-02T18:33:05.451" v="398" actId="20577"/>
          <ac:spMkLst>
            <pc:docMk/>
            <pc:sldMk cId="823875339" sldId="256"/>
            <ac:spMk id="3" creationId="{2E9A1542-6991-A4A1-EEB8-F81938CBC994}"/>
          </ac:spMkLst>
        </pc:spChg>
        <pc:spChg chg="add">
          <ac:chgData name="Kelly, Brittany" userId="9fa6f82a-4ea3-4c0f-ac56-f3c3881fdd60" providerId="ADAL" clId="{3691D066-6C08-448F-9258-0C65017C2632}" dt="2025-05-02T18:25:32.609" v="272" actId="26606"/>
          <ac:spMkLst>
            <pc:docMk/>
            <pc:sldMk cId="823875339" sldId="256"/>
            <ac:spMk id="27" creationId="{9089EED9-F54D-4F20-A2C6-949DE4176959}"/>
          </ac:spMkLst>
        </pc:spChg>
        <pc:spChg chg="add">
          <ac:chgData name="Kelly, Brittany" userId="9fa6f82a-4ea3-4c0f-ac56-f3c3881fdd60" providerId="ADAL" clId="{3691D066-6C08-448F-9258-0C65017C2632}" dt="2025-05-02T18:25:32.609" v="272" actId="26606"/>
          <ac:spMkLst>
            <pc:docMk/>
            <pc:sldMk cId="823875339" sldId="256"/>
            <ac:spMk id="32" creationId="{7E46F721-3785-414D-8697-16AF490E6806}"/>
          </ac:spMkLst>
        </pc:spChg>
        <pc:picChg chg="add mod">
          <ac:chgData name="Kelly, Brittany" userId="9fa6f82a-4ea3-4c0f-ac56-f3c3881fdd60" providerId="ADAL" clId="{3691D066-6C08-448F-9258-0C65017C2632}" dt="2025-05-02T18:25:32.609" v="272" actId="26606"/>
          <ac:picMkLst>
            <pc:docMk/>
            <pc:sldMk cId="823875339" sldId="256"/>
            <ac:picMk id="19" creationId="{7DF1D7E4-EDB9-BAD9-19F8-93745BCF0806}"/>
          </ac:picMkLst>
        </pc:picChg>
      </pc:sldChg>
      <pc:sldChg chg="add ord">
        <pc:chgData name="Kelly, Brittany" userId="9fa6f82a-4ea3-4c0f-ac56-f3c3881fdd60" providerId="ADAL" clId="{3691D066-6C08-448F-9258-0C65017C2632}" dt="2025-05-02T19:26:54.406" v="2018"/>
        <pc:sldMkLst>
          <pc:docMk/>
          <pc:sldMk cId="1994731569" sldId="257"/>
        </pc:sldMkLst>
      </pc:sldChg>
      <pc:sldChg chg="add">
        <pc:chgData name="Kelly, Brittany" userId="9fa6f82a-4ea3-4c0f-ac56-f3c3881fdd60" providerId="ADAL" clId="{3691D066-6C08-448F-9258-0C65017C2632}" dt="2025-05-02T18:39:07.865" v="514"/>
        <pc:sldMkLst>
          <pc:docMk/>
          <pc:sldMk cId="478011468" sldId="258"/>
        </pc:sldMkLst>
      </pc:sldChg>
      <pc:sldChg chg="add">
        <pc:chgData name="Kelly, Brittany" userId="9fa6f82a-4ea3-4c0f-ac56-f3c3881fdd60" providerId="ADAL" clId="{3691D066-6C08-448F-9258-0C65017C2632}" dt="2025-05-02T18:39:07.865" v="514"/>
        <pc:sldMkLst>
          <pc:docMk/>
          <pc:sldMk cId="2258803575" sldId="259"/>
        </pc:sldMkLst>
      </pc:sldChg>
      <pc:sldChg chg="add">
        <pc:chgData name="Kelly, Brittany" userId="9fa6f82a-4ea3-4c0f-ac56-f3c3881fdd60" providerId="ADAL" clId="{3691D066-6C08-448F-9258-0C65017C2632}" dt="2025-05-02T18:57:27.822" v="692"/>
        <pc:sldMkLst>
          <pc:docMk/>
          <pc:sldMk cId="1218470524" sldId="327"/>
        </pc:sldMkLst>
      </pc:sldChg>
      <pc:sldChg chg="add">
        <pc:chgData name="Kelly, Brittany" userId="9fa6f82a-4ea3-4c0f-ac56-f3c3881fdd60" providerId="ADAL" clId="{3691D066-6C08-448F-9258-0C65017C2632}" dt="2025-05-02T18:57:27.822" v="692"/>
        <pc:sldMkLst>
          <pc:docMk/>
          <pc:sldMk cId="3044670507" sldId="330"/>
        </pc:sldMkLst>
      </pc:sldChg>
      <pc:sldChg chg="add">
        <pc:chgData name="Kelly, Brittany" userId="9fa6f82a-4ea3-4c0f-ac56-f3c3881fdd60" providerId="ADAL" clId="{3691D066-6C08-448F-9258-0C65017C2632}" dt="2025-05-02T18:57:27.822" v="692"/>
        <pc:sldMkLst>
          <pc:docMk/>
          <pc:sldMk cId="3305720657" sldId="333"/>
        </pc:sldMkLst>
      </pc:sldChg>
      <pc:sldChg chg="add">
        <pc:chgData name="Kelly, Brittany" userId="9fa6f82a-4ea3-4c0f-ac56-f3c3881fdd60" providerId="ADAL" clId="{3691D066-6C08-448F-9258-0C65017C2632}" dt="2025-05-02T18:39:07.865" v="514"/>
        <pc:sldMkLst>
          <pc:docMk/>
          <pc:sldMk cId="166624875" sldId="337"/>
        </pc:sldMkLst>
      </pc:sldChg>
      <pc:sldChg chg="add ord">
        <pc:chgData name="Kelly, Brittany" userId="9fa6f82a-4ea3-4c0f-ac56-f3c3881fdd60" providerId="ADAL" clId="{3691D066-6C08-448F-9258-0C65017C2632}" dt="2025-05-02T19:26:37.444" v="2015"/>
        <pc:sldMkLst>
          <pc:docMk/>
          <pc:sldMk cId="867947851" sldId="340"/>
        </pc:sldMkLst>
      </pc:sldChg>
      <pc:sldChg chg="add del">
        <pc:chgData name="Kelly, Brittany" userId="9fa6f82a-4ea3-4c0f-ac56-f3c3881fdd60" providerId="ADAL" clId="{3691D066-6C08-448F-9258-0C65017C2632}" dt="2025-05-02T19:26:46.662" v="2016" actId="47"/>
        <pc:sldMkLst>
          <pc:docMk/>
          <pc:sldMk cId="1651381086" sldId="341"/>
        </pc:sldMkLst>
      </pc:sldChg>
      <pc:sldChg chg="add del">
        <pc:chgData name="Kelly, Brittany" userId="9fa6f82a-4ea3-4c0f-ac56-f3c3881fdd60" providerId="ADAL" clId="{3691D066-6C08-448F-9258-0C65017C2632}" dt="2025-05-02T19:25:05.330" v="2012" actId="47"/>
        <pc:sldMkLst>
          <pc:docMk/>
          <pc:sldMk cId="2901679857" sldId="342"/>
        </pc:sldMkLst>
      </pc:sldChg>
      <pc:sldChg chg="addSp modSp mod setBg">
        <pc:chgData name="Kelly, Brittany" userId="9fa6f82a-4ea3-4c0f-ac56-f3c3881fdd60" providerId="ADAL" clId="{3691D066-6C08-448F-9258-0C65017C2632}" dt="2025-05-09T15:19:40.323" v="3573" actId="20577"/>
        <pc:sldMkLst>
          <pc:docMk/>
          <pc:sldMk cId="2886177858" sldId="343"/>
        </pc:sldMkLst>
        <pc:spChg chg="add mod">
          <ac:chgData name="Kelly, Brittany" userId="9fa6f82a-4ea3-4c0f-ac56-f3c3881fdd60" providerId="ADAL" clId="{3691D066-6C08-448F-9258-0C65017C2632}" dt="2025-05-09T15:12:21.267" v="3226" actId="26606"/>
          <ac:spMkLst>
            <pc:docMk/>
            <pc:sldMk cId="2886177858" sldId="343"/>
            <ac:spMk id="2" creationId="{396E7537-7EC1-504C-7343-EB849F620489}"/>
          </ac:spMkLst>
        </pc:spChg>
        <pc:spChg chg="add">
          <ac:chgData name="Kelly, Brittany" userId="9fa6f82a-4ea3-4c0f-ac56-f3c3881fdd60" providerId="ADAL" clId="{3691D066-6C08-448F-9258-0C65017C2632}" dt="2025-05-09T15:12:21.267" v="3226" actId="26606"/>
          <ac:spMkLst>
            <pc:docMk/>
            <pc:sldMk cId="2886177858" sldId="343"/>
            <ac:spMk id="11" creationId="{B50AB553-2A96-4A92-96F2-93548E096954}"/>
          </ac:spMkLst>
        </pc:spChg>
        <pc:graphicFrameChg chg="mod ord modGraphic">
          <ac:chgData name="Kelly, Brittany" userId="9fa6f82a-4ea3-4c0f-ac56-f3c3881fdd60" providerId="ADAL" clId="{3691D066-6C08-448F-9258-0C65017C2632}" dt="2025-05-09T15:19:40.323" v="3573" actId="20577"/>
          <ac:graphicFrameMkLst>
            <pc:docMk/>
            <pc:sldMk cId="2886177858" sldId="343"/>
            <ac:graphicFrameMk id="5" creationId="{9EE860B2-4055-6BAD-64FD-B218B2B7FBDB}"/>
          </ac:graphicFrameMkLst>
        </pc:graphicFrameChg>
        <pc:picChg chg="add">
          <ac:chgData name="Kelly, Brittany" userId="9fa6f82a-4ea3-4c0f-ac56-f3c3881fdd60" providerId="ADAL" clId="{3691D066-6C08-448F-9258-0C65017C2632}" dt="2025-05-09T15:12:21.267" v="3226" actId="26606"/>
          <ac:picMkLst>
            <pc:docMk/>
            <pc:sldMk cId="2886177858" sldId="343"/>
            <ac:picMk id="7" creationId="{81F514B9-57E0-B0DA-EF00-159DD19E8439}"/>
          </ac:picMkLst>
        </pc:picChg>
      </pc:sldChg>
      <pc:sldChg chg="del">
        <pc:chgData name="Kelly, Brittany" userId="9fa6f82a-4ea3-4c0f-ac56-f3c3881fdd60" providerId="ADAL" clId="{3691D066-6C08-448F-9258-0C65017C2632}" dt="2025-05-02T19:25:01.509" v="2010" actId="47"/>
        <pc:sldMkLst>
          <pc:docMk/>
          <pc:sldMk cId="2348600142" sldId="349"/>
        </pc:sldMkLst>
      </pc:sldChg>
      <pc:sldChg chg="del">
        <pc:chgData name="Kelly, Brittany" userId="9fa6f82a-4ea3-4c0f-ac56-f3c3881fdd60" providerId="ADAL" clId="{3691D066-6C08-448F-9258-0C65017C2632}" dt="2025-05-02T19:24:00.219" v="2006" actId="47"/>
        <pc:sldMkLst>
          <pc:docMk/>
          <pc:sldMk cId="91162299" sldId="353"/>
        </pc:sldMkLst>
      </pc:sldChg>
      <pc:sldChg chg="del">
        <pc:chgData name="Kelly, Brittany" userId="9fa6f82a-4ea3-4c0f-ac56-f3c3881fdd60" providerId="ADAL" clId="{3691D066-6C08-448F-9258-0C65017C2632}" dt="2025-05-02T19:24:28.251" v="2008" actId="47"/>
        <pc:sldMkLst>
          <pc:docMk/>
          <pc:sldMk cId="4183507316" sldId="354"/>
        </pc:sldMkLst>
      </pc:sldChg>
      <pc:sldChg chg="del">
        <pc:chgData name="Kelly, Brittany" userId="9fa6f82a-4ea3-4c0f-ac56-f3c3881fdd60" providerId="ADAL" clId="{3691D066-6C08-448F-9258-0C65017C2632}" dt="2025-05-02T19:24:23.663" v="2007" actId="47"/>
        <pc:sldMkLst>
          <pc:docMk/>
          <pc:sldMk cId="2123254656" sldId="355"/>
        </pc:sldMkLst>
      </pc:sldChg>
      <pc:sldChg chg="del">
        <pc:chgData name="Kelly, Brittany" userId="9fa6f82a-4ea3-4c0f-ac56-f3c3881fdd60" providerId="ADAL" clId="{3691D066-6C08-448F-9258-0C65017C2632}" dt="2025-05-02T19:24:33.187" v="2009" actId="47"/>
        <pc:sldMkLst>
          <pc:docMk/>
          <pc:sldMk cId="459016503" sldId="356"/>
        </pc:sldMkLst>
      </pc:sldChg>
      <pc:sldChg chg="del">
        <pc:chgData name="Kelly, Brittany" userId="9fa6f82a-4ea3-4c0f-ac56-f3c3881fdd60" providerId="ADAL" clId="{3691D066-6C08-448F-9258-0C65017C2632}" dt="2025-05-02T19:25:07.375" v="2013" actId="47"/>
        <pc:sldMkLst>
          <pc:docMk/>
          <pc:sldMk cId="1388832574" sldId="358"/>
        </pc:sldMkLst>
      </pc:sldChg>
      <pc:sldChg chg="addSp delSp modSp mod setBg">
        <pc:chgData name="Kelly, Brittany" userId="9fa6f82a-4ea3-4c0f-ac56-f3c3881fdd60" providerId="ADAL" clId="{3691D066-6C08-448F-9258-0C65017C2632}" dt="2025-05-09T15:11:53.359" v="3185" actId="20577"/>
        <pc:sldMkLst>
          <pc:docMk/>
          <pc:sldMk cId="1346707484" sldId="359"/>
        </pc:sldMkLst>
        <pc:spChg chg="add mod">
          <ac:chgData name="Kelly, Brittany" userId="9fa6f82a-4ea3-4c0f-ac56-f3c3881fdd60" providerId="ADAL" clId="{3691D066-6C08-448F-9258-0C65017C2632}" dt="2025-05-09T15:08:36.015" v="3151" actId="26606"/>
          <ac:spMkLst>
            <pc:docMk/>
            <pc:sldMk cId="1346707484" sldId="359"/>
            <ac:spMk id="2" creationId="{1569FCFC-19B2-49C3-5C77-CA22CAD659F9}"/>
          </ac:spMkLst>
        </pc:spChg>
        <pc:spChg chg="add del">
          <ac:chgData name="Kelly, Brittany" userId="9fa6f82a-4ea3-4c0f-ac56-f3c3881fdd60" providerId="ADAL" clId="{3691D066-6C08-448F-9258-0C65017C2632}" dt="2025-05-09T15:08:35.979" v="3150" actId="26606"/>
          <ac:spMkLst>
            <pc:docMk/>
            <pc:sldMk cId="1346707484" sldId="359"/>
            <ac:spMk id="10" creationId="{2E442304-DDBD-4F7B-8017-36BCC863FB40}"/>
          </ac:spMkLst>
        </pc:spChg>
        <pc:spChg chg="add del">
          <ac:chgData name="Kelly, Brittany" userId="9fa6f82a-4ea3-4c0f-ac56-f3c3881fdd60" providerId="ADAL" clId="{3691D066-6C08-448F-9258-0C65017C2632}" dt="2025-05-09T15:08:35.979" v="3150" actId="26606"/>
          <ac:spMkLst>
            <pc:docMk/>
            <pc:sldMk cId="1346707484" sldId="359"/>
            <ac:spMk id="12" creationId="{5E107275-3853-46FD-A241-DE4355A42675}"/>
          </ac:spMkLst>
        </pc:spChg>
        <pc:spChg chg="add">
          <ac:chgData name="Kelly, Brittany" userId="9fa6f82a-4ea3-4c0f-ac56-f3c3881fdd60" providerId="ADAL" clId="{3691D066-6C08-448F-9258-0C65017C2632}" dt="2025-05-09T15:08:36.015" v="3151" actId="26606"/>
          <ac:spMkLst>
            <pc:docMk/>
            <pc:sldMk cId="1346707484" sldId="359"/>
            <ac:spMk id="14" creationId="{35DB3719-6FDC-4E5D-891D-FF40B7300F64}"/>
          </ac:spMkLst>
        </pc:spChg>
        <pc:spChg chg="add">
          <ac:chgData name="Kelly, Brittany" userId="9fa6f82a-4ea3-4c0f-ac56-f3c3881fdd60" providerId="ADAL" clId="{3691D066-6C08-448F-9258-0C65017C2632}" dt="2025-05-09T15:08:36.015" v="3151" actId="26606"/>
          <ac:spMkLst>
            <pc:docMk/>
            <pc:sldMk cId="1346707484" sldId="359"/>
            <ac:spMk id="15" creationId="{E0CBAC23-2E3F-4A90-BA59-F8299F6A5439}"/>
          </ac:spMkLst>
        </pc:spChg>
        <pc:graphicFrameChg chg="mod ord modGraphic">
          <ac:chgData name="Kelly, Brittany" userId="9fa6f82a-4ea3-4c0f-ac56-f3c3881fdd60" providerId="ADAL" clId="{3691D066-6C08-448F-9258-0C65017C2632}" dt="2025-05-09T15:11:53.359" v="3185" actId="20577"/>
          <ac:graphicFrameMkLst>
            <pc:docMk/>
            <pc:sldMk cId="1346707484" sldId="359"/>
            <ac:graphicFrameMk id="5" creationId="{9EE860B2-4055-6BAD-64FD-B218B2B7FBDB}"/>
          </ac:graphicFrameMkLst>
        </pc:graphicFrameChg>
      </pc:sldChg>
      <pc:sldChg chg="addSp delSp modSp mod setBg modNotesTx">
        <pc:chgData name="Kelly, Brittany" userId="9fa6f82a-4ea3-4c0f-ac56-f3c3881fdd60" providerId="ADAL" clId="{3691D066-6C08-448F-9258-0C65017C2632}" dt="2025-05-09T15:18:29.425" v="3569" actId="20577"/>
        <pc:sldMkLst>
          <pc:docMk/>
          <pc:sldMk cId="2109828647" sldId="360"/>
        </pc:sldMkLst>
        <pc:spChg chg="mod">
          <ac:chgData name="Kelly, Brittany" userId="9fa6f82a-4ea3-4c0f-ac56-f3c3881fdd60" providerId="ADAL" clId="{3691D066-6C08-448F-9258-0C65017C2632}" dt="2025-05-09T12:55:45.862" v="2087" actId="20577"/>
          <ac:spMkLst>
            <pc:docMk/>
            <pc:sldMk cId="2109828647" sldId="360"/>
            <ac:spMk id="2" creationId="{F0435035-D185-445D-3086-FB1D429BD547}"/>
          </ac:spMkLst>
        </pc:spChg>
        <pc:spChg chg="mod">
          <ac:chgData name="Kelly, Brittany" userId="9fa6f82a-4ea3-4c0f-ac56-f3c3881fdd60" providerId="ADAL" clId="{3691D066-6C08-448F-9258-0C65017C2632}" dt="2025-05-09T12:55:56.343" v="2096" actId="20577"/>
          <ac:spMkLst>
            <pc:docMk/>
            <pc:sldMk cId="2109828647" sldId="360"/>
            <ac:spMk id="3" creationId="{990918B0-4E09-FDB4-397D-3C303E638A95}"/>
          </ac:spMkLst>
        </pc:spChg>
        <pc:spChg chg="add">
          <ac:chgData name="Kelly, Brittany" userId="9fa6f82a-4ea3-4c0f-ac56-f3c3881fdd60" providerId="ADAL" clId="{3691D066-6C08-448F-9258-0C65017C2632}" dt="2025-05-02T18:22:41.561" v="267" actId="26606"/>
          <ac:spMkLst>
            <pc:docMk/>
            <pc:sldMk cId="2109828647" sldId="360"/>
            <ac:spMk id="16" creationId="{058A14AF-9FB5-4CC7-BA35-E8E85D3EDF0E}"/>
          </ac:spMkLst>
        </pc:spChg>
        <pc:spChg chg="add">
          <ac:chgData name="Kelly, Brittany" userId="9fa6f82a-4ea3-4c0f-ac56-f3c3881fdd60" providerId="ADAL" clId="{3691D066-6C08-448F-9258-0C65017C2632}" dt="2025-05-02T18:22:41.561" v="267" actId="26606"/>
          <ac:spMkLst>
            <pc:docMk/>
            <pc:sldMk cId="2109828647" sldId="360"/>
            <ac:spMk id="18" creationId="{3A9A4357-BD1D-4622-A4FE-766E6AB8DE84}"/>
          </ac:spMkLst>
        </pc:spChg>
        <pc:spChg chg="add">
          <ac:chgData name="Kelly, Brittany" userId="9fa6f82a-4ea3-4c0f-ac56-f3c3881fdd60" providerId="ADAL" clId="{3691D066-6C08-448F-9258-0C65017C2632}" dt="2025-05-02T18:22:41.561" v="267" actId="26606"/>
          <ac:spMkLst>
            <pc:docMk/>
            <pc:sldMk cId="2109828647" sldId="360"/>
            <ac:spMk id="20" creationId="{E659831F-0D9A-4C63-9EBB-8435B85A440F}"/>
          </ac:spMkLst>
        </pc:spChg>
        <pc:spChg chg="add">
          <ac:chgData name="Kelly, Brittany" userId="9fa6f82a-4ea3-4c0f-ac56-f3c3881fdd60" providerId="ADAL" clId="{3691D066-6C08-448F-9258-0C65017C2632}" dt="2025-05-02T18:22:41.561" v="267" actId="26606"/>
          <ac:spMkLst>
            <pc:docMk/>
            <pc:sldMk cId="2109828647" sldId="360"/>
            <ac:spMk id="22" creationId="{E6995CE5-F890-4ABA-82A2-26507CE8D2A3}"/>
          </ac:spMkLst>
        </pc:spChg>
        <pc:picChg chg="add mod">
          <ac:chgData name="Kelly, Brittany" userId="9fa6f82a-4ea3-4c0f-ac56-f3c3881fdd60" providerId="ADAL" clId="{3691D066-6C08-448F-9258-0C65017C2632}" dt="2025-05-02T18:22:41.561" v="267" actId="26606"/>
          <ac:picMkLst>
            <pc:docMk/>
            <pc:sldMk cId="2109828647" sldId="360"/>
            <ac:picMk id="9" creationId="{427C1839-7FCA-5648-9A79-67CAED07A7AE}"/>
          </ac:picMkLst>
        </pc:picChg>
      </pc:sldChg>
      <pc:sldChg chg="del">
        <pc:chgData name="Kelly, Brittany" userId="9fa6f82a-4ea3-4c0f-ac56-f3c3881fdd60" providerId="ADAL" clId="{3691D066-6C08-448F-9258-0C65017C2632}" dt="2025-05-02T18:39:14.685" v="515" actId="47"/>
        <pc:sldMkLst>
          <pc:docMk/>
          <pc:sldMk cId="3816278864" sldId="361"/>
        </pc:sldMkLst>
      </pc:sldChg>
      <pc:sldChg chg="addSp delSp modSp mod ord setBg">
        <pc:chgData name="Kelly, Brittany" userId="9fa6f82a-4ea3-4c0f-ac56-f3c3881fdd60" providerId="ADAL" clId="{3691D066-6C08-448F-9258-0C65017C2632}" dt="2025-05-09T15:17:05.467" v="3402" actId="20577"/>
        <pc:sldMkLst>
          <pc:docMk/>
          <pc:sldMk cId="705829222" sldId="362"/>
        </pc:sldMkLst>
        <pc:spChg chg="mod">
          <ac:chgData name="Kelly, Brittany" userId="9fa6f82a-4ea3-4c0f-ac56-f3c3881fdd60" providerId="ADAL" clId="{3691D066-6C08-448F-9258-0C65017C2632}" dt="2025-05-09T15:16:55.940" v="3371" actId="20577"/>
          <ac:spMkLst>
            <pc:docMk/>
            <pc:sldMk cId="705829222" sldId="362"/>
            <ac:spMk id="2" creationId="{14EEC0BC-DC6C-F0F7-E7C9-B67E13DF21D6}"/>
          </ac:spMkLst>
        </pc:spChg>
        <pc:spChg chg="del mod">
          <ac:chgData name="Kelly, Brittany" userId="9fa6f82a-4ea3-4c0f-ac56-f3c3881fdd60" providerId="ADAL" clId="{3691D066-6C08-448F-9258-0C65017C2632}" dt="2025-05-09T15:16:38.390" v="3351" actId="26606"/>
          <ac:spMkLst>
            <pc:docMk/>
            <pc:sldMk cId="705829222" sldId="362"/>
            <ac:spMk id="3" creationId="{334AF29D-B4F9-706F-24C1-EFFD19A70487}"/>
          </ac:spMkLst>
        </pc:spChg>
        <pc:spChg chg="add del">
          <ac:chgData name="Kelly, Brittany" userId="9fa6f82a-4ea3-4c0f-ac56-f3c3881fdd60" providerId="ADAL" clId="{3691D066-6C08-448F-9258-0C65017C2632}" dt="2025-05-09T15:16:46.587" v="3352" actId="26606"/>
          <ac:spMkLst>
            <pc:docMk/>
            <pc:sldMk cId="705829222" sldId="362"/>
            <ac:spMk id="9" creationId="{BACC6370-2D7E-4714-9D71-7542949D7D5D}"/>
          </ac:spMkLst>
        </pc:spChg>
        <pc:spChg chg="add del">
          <ac:chgData name="Kelly, Brittany" userId="9fa6f82a-4ea3-4c0f-ac56-f3c3881fdd60" providerId="ADAL" clId="{3691D066-6C08-448F-9258-0C65017C2632}" dt="2025-05-09T15:16:46.587" v="3352" actId="26606"/>
          <ac:spMkLst>
            <pc:docMk/>
            <pc:sldMk cId="705829222" sldId="362"/>
            <ac:spMk id="11" creationId="{256B2C21-A230-48C0-8DF1-C46611373C44}"/>
          </ac:spMkLst>
        </pc:spChg>
        <pc:spChg chg="add del">
          <ac:chgData name="Kelly, Brittany" userId="9fa6f82a-4ea3-4c0f-ac56-f3c3881fdd60" providerId="ADAL" clId="{3691D066-6C08-448F-9258-0C65017C2632}" dt="2025-05-09T15:16:46.587" v="3352" actId="26606"/>
          <ac:spMkLst>
            <pc:docMk/>
            <pc:sldMk cId="705829222" sldId="362"/>
            <ac:spMk id="13" creationId="{3847E18C-932D-4C95-AABA-FEC7C9499AD7}"/>
          </ac:spMkLst>
        </pc:spChg>
        <pc:spChg chg="add del">
          <ac:chgData name="Kelly, Brittany" userId="9fa6f82a-4ea3-4c0f-ac56-f3c3881fdd60" providerId="ADAL" clId="{3691D066-6C08-448F-9258-0C65017C2632}" dt="2025-05-09T15:16:46.587" v="3352" actId="26606"/>
          <ac:spMkLst>
            <pc:docMk/>
            <pc:sldMk cId="705829222" sldId="362"/>
            <ac:spMk id="15" creationId="{3150CB11-0C61-439E-910F-5787759E72A0}"/>
          </ac:spMkLst>
        </pc:spChg>
        <pc:spChg chg="add del">
          <ac:chgData name="Kelly, Brittany" userId="9fa6f82a-4ea3-4c0f-ac56-f3c3881fdd60" providerId="ADAL" clId="{3691D066-6C08-448F-9258-0C65017C2632}" dt="2025-05-09T15:16:46.587" v="3352" actId="26606"/>
          <ac:spMkLst>
            <pc:docMk/>
            <pc:sldMk cId="705829222" sldId="362"/>
            <ac:spMk id="17" creationId="{43F8A58B-5155-44CE-A5FF-7647B47D0A7A}"/>
          </ac:spMkLst>
        </pc:spChg>
        <pc:spChg chg="add del">
          <ac:chgData name="Kelly, Brittany" userId="9fa6f82a-4ea3-4c0f-ac56-f3c3881fdd60" providerId="ADAL" clId="{3691D066-6C08-448F-9258-0C65017C2632}" dt="2025-05-09T15:16:46.587" v="3352" actId="26606"/>
          <ac:spMkLst>
            <pc:docMk/>
            <pc:sldMk cId="705829222" sldId="362"/>
            <ac:spMk id="19" creationId="{443F2ACA-E6D6-4028-82DD-F03C262D5DE6}"/>
          </ac:spMkLst>
        </pc:spChg>
        <pc:spChg chg="add">
          <ac:chgData name="Kelly, Brittany" userId="9fa6f82a-4ea3-4c0f-ac56-f3c3881fdd60" providerId="ADAL" clId="{3691D066-6C08-448F-9258-0C65017C2632}" dt="2025-05-09T15:16:46.587" v="3352" actId="26606"/>
          <ac:spMkLst>
            <pc:docMk/>
            <pc:sldMk cId="705829222" sldId="362"/>
            <ac:spMk id="24" creationId="{B50AB553-2A96-4A92-96F2-93548E096954}"/>
          </ac:spMkLst>
        </pc:spChg>
        <pc:graphicFrameChg chg="add mod modGraphic">
          <ac:chgData name="Kelly, Brittany" userId="9fa6f82a-4ea3-4c0f-ac56-f3c3881fdd60" providerId="ADAL" clId="{3691D066-6C08-448F-9258-0C65017C2632}" dt="2025-05-09T15:17:05.467" v="3402" actId="20577"/>
          <ac:graphicFrameMkLst>
            <pc:docMk/>
            <pc:sldMk cId="705829222" sldId="362"/>
            <ac:graphicFrameMk id="5" creationId="{26C5975F-6DA5-31B0-C684-A6DDC154208C}"/>
          </ac:graphicFrameMkLst>
        </pc:graphicFrameChg>
      </pc:sldChg>
      <pc:sldChg chg="addSp delSp modSp mod setBg">
        <pc:chgData name="Kelly, Brittany" userId="9fa6f82a-4ea3-4c0f-ac56-f3c3881fdd60" providerId="ADAL" clId="{3691D066-6C08-448F-9258-0C65017C2632}" dt="2025-05-09T15:24:36.459" v="3609" actId="14100"/>
        <pc:sldMkLst>
          <pc:docMk/>
          <pc:sldMk cId="237150106" sldId="363"/>
        </pc:sldMkLst>
        <pc:spChg chg="mod">
          <ac:chgData name="Kelly, Brittany" userId="9fa6f82a-4ea3-4c0f-ac56-f3c3881fdd60" providerId="ADAL" clId="{3691D066-6C08-448F-9258-0C65017C2632}" dt="2025-05-09T15:24:36.459" v="3609" actId="14100"/>
          <ac:spMkLst>
            <pc:docMk/>
            <pc:sldMk cId="237150106" sldId="363"/>
            <ac:spMk id="2" creationId="{EE959C2B-B9A1-A8DA-24DA-4BA0B2DF0C27}"/>
          </ac:spMkLst>
        </pc:spChg>
        <pc:spChg chg="mod">
          <ac:chgData name="Kelly, Brittany" userId="9fa6f82a-4ea3-4c0f-ac56-f3c3881fdd60" providerId="ADAL" clId="{3691D066-6C08-448F-9258-0C65017C2632}" dt="2025-05-09T15:24:33.611" v="3608" actId="1076"/>
          <ac:spMkLst>
            <pc:docMk/>
            <pc:sldMk cId="237150106" sldId="363"/>
            <ac:spMk id="3" creationId="{B3489F59-313F-07AE-B9F6-9506F2E5D88E}"/>
          </ac:spMkLst>
        </pc:spChg>
        <pc:spChg chg="add del">
          <ac:chgData name="Kelly, Brittany" userId="9fa6f82a-4ea3-4c0f-ac56-f3c3881fdd60" providerId="ADAL" clId="{3691D066-6C08-448F-9258-0C65017C2632}" dt="2025-05-09T15:21:21.488" v="3575" actId="26606"/>
          <ac:spMkLst>
            <pc:docMk/>
            <pc:sldMk cId="237150106" sldId="363"/>
            <ac:spMk id="8" creationId="{1BB867FF-FC45-48F7-8104-F89BE54909F1}"/>
          </ac:spMkLst>
        </pc:spChg>
        <pc:spChg chg="add del">
          <ac:chgData name="Kelly, Brittany" userId="9fa6f82a-4ea3-4c0f-ac56-f3c3881fdd60" providerId="ADAL" clId="{3691D066-6C08-448F-9258-0C65017C2632}" dt="2025-05-09T15:21:21.488" v="3575" actId="26606"/>
          <ac:spMkLst>
            <pc:docMk/>
            <pc:sldMk cId="237150106" sldId="363"/>
            <ac:spMk id="10" creationId="{8BB56887-D0D5-4F0C-9E19-7247EB83C8B7}"/>
          </ac:spMkLst>
        </pc:spChg>
        <pc:spChg chg="add del">
          <ac:chgData name="Kelly, Brittany" userId="9fa6f82a-4ea3-4c0f-ac56-f3c3881fdd60" providerId="ADAL" clId="{3691D066-6C08-448F-9258-0C65017C2632}" dt="2025-05-09T15:21:21.488" v="3575" actId="26606"/>
          <ac:spMkLst>
            <pc:docMk/>
            <pc:sldMk cId="237150106" sldId="363"/>
            <ac:spMk id="12" creationId="{081E4A58-353D-44AE-B2FC-2A74E2E400F7}"/>
          </ac:spMkLst>
        </pc:spChg>
        <pc:spChg chg="add del">
          <ac:chgData name="Kelly, Brittany" userId="9fa6f82a-4ea3-4c0f-ac56-f3c3881fdd60" providerId="ADAL" clId="{3691D066-6C08-448F-9258-0C65017C2632}" dt="2025-05-09T15:22:43.022" v="3578" actId="26606"/>
          <ac:spMkLst>
            <pc:docMk/>
            <pc:sldMk cId="237150106" sldId="363"/>
            <ac:spMk id="17" creationId="{04812C46-200A-4DEB-A05E-3ED6C68C2387}"/>
          </ac:spMkLst>
        </pc:spChg>
        <pc:spChg chg="add del">
          <ac:chgData name="Kelly, Brittany" userId="9fa6f82a-4ea3-4c0f-ac56-f3c3881fdd60" providerId="ADAL" clId="{3691D066-6C08-448F-9258-0C65017C2632}" dt="2025-05-09T15:22:43.022" v="3578" actId="26606"/>
          <ac:spMkLst>
            <pc:docMk/>
            <pc:sldMk cId="237150106" sldId="363"/>
            <ac:spMk id="19" creationId="{D1EA859B-E555-4109-94F3-6700E046E008}"/>
          </ac:spMkLst>
        </pc:spChg>
        <pc:spChg chg="add del">
          <ac:chgData name="Kelly, Brittany" userId="9fa6f82a-4ea3-4c0f-ac56-f3c3881fdd60" providerId="ADAL" clId="{3691D066-6C08-448F-9258-0C65017C2632}" dt="2025-05-09T15:23:01.264" v="3580" actId="26606"/>
          <ac:spMkLst>
            <pc:docMk/>
            <pc:sldMk cId="237150106" sldId="363"/>
            <ac:spMk id="24" creationId="{B50AB553-2A96-4A92-96F2-93548E096954}"/>
          </ac:spMkLst>
        </pc:spChg>
        <pc:spChg chg="add">
          <ac:chgData name="Kelly, Brittany" userId="9fa6f82a-4ea3-4c0f-ac56-f3c3881fdd60" providerId="ADAL" clId="{3691D066-6C08-448F-9258-0C65017C2632}" dt="2025-05-09T15:23:01.264" v="3580" actId="26606"/>
          <ac:spMkLst>
            <pc:docMk/>
            <pc:sldMk cId="237150106" sldId="363"/>
            <ac:spMk id="29" creationId="{DB304A14-32D0-4873-B914-423ED7B8DAFD}"/>
          </ac:spMkLst>
        </pc:spChg>
        <pc:spChg chg="add">
          <ac:chgData name="Kelly, Brittany" userId="9fa6f82a-4ea3-4c0f-ac56-f3c3881fdd60" providerId="ADAL" clId="{3691D066-6C08-448F-9258-0C65017C2632}" dt="2025-05-09T15:23:01.264" v="3580" actId="26606"/>
          <ac:spMkLst>
            <pc:docMk/>
            <pc:sldMk cId="237150106" sldId="363"/>
            <ac:spMk id="31" creationId="{1D460C86-854F-4FB3-ABC2-E823D8FEB9DB}"/>
          </ac:spMkLst>
        </pc:spChg>
        <pc:spChg chg="add">
          <ac:chgData name="Kelly, Brittany" userId="9fa6f82a-4ea3-4c0f-ac56-f3c3881fdd60" providerId="ADAL" clId="{3691D066-6C08-448F-9258-0C65017C2632}" dt="2025-05-09T15:23:01.264" v="3580" actId="26606"/>
          <ac:spMkLst>
            <pc:docMk/>
            <pc:sldMk cId="237150106" sldId="363"/>
            <ac:spMk id="33" creationId="{BB48116A-278A-4CC5-89D3-9DE8E8FF1245}"/>
          </ac:spMkLst>
        </pc:spChg>
        <pc:picChg chg="add del mod ord">
          <ac:chgData name="Kelly, Brittany" userId="9fa6f82a-4ea3-4c0f-ac56-f3c3881fdd60" providerId="ADAL" clId="{3691D066-6C08-448F-9258-0C65017C2632}" dt="2025-05-09T15:21:25.726" v="3576" actId="478"/>
          <ac:picMkLst>
            <pc:docMk/>
            <pc:sldMk cId="237150106" sldId="363"/>
            <ac:picMk id="5" creationId="{AB6936A8-9E68-8524-96C0-241B061575DF}"/>
          </ac:picMkLst>
        </pc:picChg>
        <pc:picChg chg="add mod ord">
          <ac:chgData name="Kelly, Brittany" userId="9fa6f82a-4ea3-4c0f-ac56-f3c3881fdd60" providerId="ADAL" clId="{3691D066-6C08-448F-9258-0C65017C2632}" dt="2025-05-09T15:23:01.264" v="3580" actId="26606"/>
          <ac:picMkLst>
            <pc:docMk/>
            <pc:sldMk cId="237150106" sldId="363"/>
            <ac:picMk id="7" creationId="{3998C304-82D4-AA04-F458-4E1A812BEE92}"/>
          </ac:picMkLst>
        </pc:picChg>
      </pc:sldChg>
      <pc:sldChg chg="addSp delSp modSp mod setBg">
        <pc:chgData name="Kelly, Brittany" userId="9fa6f82a-4ea3-4c0f-ac56-f3c3881fdd60" providerId="ADAL" clId="{3691D066-6C08-448F-9258-0C65017C2632}" dt="2025-05-02T18:55:14.695" v="691" actId="403"/>
        <pc:sldMkLst>
          <pc:docMk/>
          <pc:sldMk cId="1504086055" sldId="364"/>
        </pc:sldMkLst>
        <pc:spChg chg="mod">
          <ac:chgData name="Kelly, Brittany" userId="9fa6f82a-4ea3-4c0f-ac56-f3c3881fdd60" providerId="ADAL" clId="{3691D066-6C08-448F-9258-0C65017C2632}" dt="2025-05-02T18:55:14.695" v="691" actId="403"/>
          <ac:spMkLst>
            <pc:docMk/>
            <pc:sldMk cId="1504086055" sldId="364"/>
            <ac:spMk id="2" creationId="{6EFA9BD2-7481-5EF1-5CB8-14F09D9BC9F6}"/>
          </ac:spMkLst>
        </pc:spChg>
        <pc:spChg chg="mod">
          <ac:chgData name="Kelly, Brittany" userId="9fa6f82a-4ea3-4c0f-ac56-f3c3881fdd60" providerId="ADAL" clId="{3691D066-6C08-448F-9258-0C65017C2632}" dt="2025-05-02T18:51:04.257" v="621" actId="20577"/>
          <ac:spMkLst>
            <pc:docMk/>
            <pc:sldMk cId="1504086055" sldId="364"/>
            <ac:spMk id="3" creationId="{21011D5C-6109-52B7-CB59-D2467598AB2B}"/>
          </ac:spMkLst>
        </pc:spChg>
        <pc:spChg chg="add">
          <ac:chgData name="Kelly, Brittany" userId="9fa6f82a-4ea3-4c0f-ac56-f3c3881fdd60" providerId="ADAL" clId="{3691D066-6C08-448F-9258-0C65017C2632}" dt="2025-05-02T18:17:09.069" v="201" actId="26606"/>
          <ac:spMkLst>
            <pc:docMk/>
            <pc:sldMk cId="1504086055" sldId="364"/>
            <ac:spMk id="14" creationId="{B6CDA21F-E7AF-4C75-8395-33F58D5B0E45}"/>
          </ac:spMkLst>
        </pc:spChg>
        <pc:spChg chg="add">
          <ac:chgData name="Kelly, Brittany" userId="9fa6f82a-4ea3-4c0f-ac56-f3c3881fdd60" providerId="ADAL" clId="{3691D066-6C08-448F-9258-0C65017C2632}" dt="2025-05-02T18:17:09.069" v="201" actId="26606"/>
          <ac:spMkLst>
            <pc:docMk/>
            <pc:sldMk cId="1504086055" sldId="364"/>
            <ac:spMk id="15" creationId="{D5B0017B-2ECA-49AF-B397-DC140825DF8D}"/>
          </ac:spMkLst>
        </pc:spChg>
        <pc:grpChg chg="add">
          <ac:chgData name="Kelly, Brittany" userId="9fa6f82a-4ea3-4c0f-ac56-f3c3881fdd60" providerId="ADAL" clId="{3691D066-6C08-448F-9258-0C65017C2632}" dt="2025-05-02T18:17:09.069" v="201" actId="26606"/>
          <ac:grpSpMkLst>
            <pc:docMk/>
            <pc:sldMk cId="1504086055" sldId="364"/>
            <ac:grpSpMk id="16" creationId="{AE1C45F0-260A-458C-96ED-C1F6D2151219}"/>
          </ac:grpSpMkLst>
        </pc:grpChg>
        <pc:cxnChg chg="add">
          <ac:chgData name="Kelly, Brittany" userId="9fa6f82a-4ea3-4c0f-ac56-f3c3881fdd60" providerId="ADAL" clId="{3691D066-6C08-448F-9258-0C65017C2632}" dt="2025-05-02T18:17:09.069" v="201" actId="26606"/>
          <ac:cxnSpMkLst>
            <pc:docMk/>
            <pc:sldMk cId="1504086055" sldId="364"/>
            <ac:cxnSpMk id="17" creationId="{6CF1BAF6-AD41-4082-B212-8A1F9A2E8779}"/>
          </ac:cxnSpMkLst>
        </pc:cxnChg>
      </pc:sldChg>
      <pc:sldChg chg="addSp delSp modSp mod setBg">
        <pc:chgData name="Kelly, Brittany" userId="9fa6f82a-4ea3-4c0f-ac56-f3c3881fdd60" providerId="ADAL" clId="{3691D066-6C08-448F-9258-0C65017C2632}" dt="2025-05-09T15:07:00.139" v="3059" actId="20577"/>
        <pc:sldMkLst>
          <pc:docMk/>
          <pc:sldMk cId="3167260728" sldId="365"/>
        </pc:sldMkLst>
        <pc:spChg chg="mod">
          <ac:chgData name="Kelly, Brittany" userId="9fa6f82a-4ea3-4c0f-ac56-f3c3881fdd60" providerId="ADAL" clId="{3691D066-6C08-448F-9258-0C65017C2632}" dt="2025-05-09T15:05:44.670" v="2989" actId="26606"/>
          <ac:spMkLst>
            <pc:docMk/>
            <pc:sldMk cId="3167260728" sldId="365"/>
            <ac:spMk id="2" creationId="{E5CB2FF3-1896-5965-0432-692A5F2C9C5D}"/>
          </ac:spMkLst>
        </pc:spChg>
        <pc:spChg chg="add del">
          <ac:chgData name="Kelly, Brittany" userId="9fa6f82a-4ea3-4c0f-ac56-f3c3881fdd60" providerId="ADAL" clId="{3691D066-6C08-448F-9258-0C65017C2632}" dt="2025-05-09T15:05:44.670" v="2989" actId="26606"/>
          <ac:spMkLst>
            <pc:docMk/>
            <pc:sldMk cId="3167260728" sldId="365"/>
            <ac:spMk id="13" creationId="{3847E18C-932D-4C95-AABA-FEC7C9499AD7}"/>
          </ac:spMkLst>
        </pc:spChg>
        <pc:spChg chg="add del">
          <ac:chgData name="Kelly, Brittany" userId="9fa6f82a-4ea3-4c0f-ac56-f3c3881fdd60" providerId="ADAL" clId="{3691D066-6C08-448F-9258-0C65017C2632}" dt="2025-05-09T15:05:44.670" v="2989" actId="26606"/>
          <ac:spMkLst>
            <pc:docMk/>
            <pc:sldMk cId="3167260728" sldId="365"/>
            <ac:spMk id="14" creationId="{BACC6370-2D7E-4714-9D71-7542949D7D5D}"/>
          </ac:spMkLst>
        </pc:spChg>
        <pc:spChg chg="add del">
          <ac:chgData name="Kelly, Brittany" userId="9fa6f82a-4ea3-4c0f-ac56-f3c3881fdd60" providerId="ADAL" clId="{3691D066-6C08-448F-9258-0C65017C2632}" dt="2025-05-09T15:05:44.670" v="2989" actId="26606"/>
          <ac:spMkLst>
            <pc:docMk/>
            <pc:sldMk cId="3167260728" sldId="365"/>
            <ac:spMk id="15" creationId="{3150CB11-0C61-439E-910F-5787759E72A0}"/>
          </ac:spMkLst>
        </pc:spChg>
        <pc:spChg chg="add del">
          <ac:chgData name="Kelly, Brittany" userId="9fa6f82a-4ea3-4c0f-ac56-f3c3881fdd60" providerId="ADAL" clId="{3691D066-6C08-448F-9258-0C65017C2632}" dt="2025-05-09T15:05:44.670" v="2989" actId="26606"/>
          <ac:spMkLst>
            <pc:docMk/>
            <pc:sldMk cId="3167260728" sldId="365"/>
            <ac:spMk id="16" creationId="{256B2C21-A230-48C0-8DF1-C46611373C44}"/>
          </ac:spMkLst>
        </pc:spChg>
        <pc:spChg chg="add del">
          <ac:chgData name="Kelly, Brittany" userId="9fa6f82a-4ea3-4c0f-ac56-f3c3881fdd60" providerId="ADAL" clId="{3691D066-6C08-448F-9258-0C65017C2632}" dt="2025-05-09T15:05:44.670" v="2989" actId="26606"/>
          <ac:spMkLst>
            <pc:docMk/>
            <pc:sldMk cId="3167260728" sldId="365"/>
            <ac:spMk id="17" creationId="{43F8A58B-5155-44CE-A5FF-7647B47D0A7A}"/>
          </ac:spMkLst>
        </pc:spChg>
        <pc:spChg chg="add del">
          <ac:chgData name="Kelly, Brittany" userId="9fa6f82a-4ea3-4c0f-ac56-f3c3881fdd60" providerId="ADAL" clId="{3691D066-6C08-448F-9258-0C65017C2632}" dt="2025-05-09T15:05:44.670" v="2989" actId="26606"/>
          <ac:spMkLst>
            <pc:docMk/>
            <pc:sldMk cId="3167260728" sldId="365"/>
            <ac:spMk id="19" creationId="{443F2ACA-E6D6-4028-82DD-F03C262D5DE6}"/>
          </ac:spMkLst>
        </pc:spChg>
        <pc:spChg chg="add del">
          <ac:chgData name="Kelly, Brittany" userId="9fa6f82a-4ea3-4c0f-ac56-f3c3881fdd60" providerId="ADAL" clId="{3691D066-6C08-448F-9258-0C65017C2632}" dt="2025-05-09T15:05:41.521" v="2986" actId="26606"/>
          <ac:spMkLst>
            <pc:docMk/>
            <pc:sldMk cId="3167260728" sldId="365"/>
            <ac:spMk id="24" creationId="{5C8908E2-EE49-44D2-9428-A28D2312A8D5}"/>
          </ac:spMkLst>
        </pc:spChg>
        <pc:spChg chg="add">
          <ac:chgData name="Kelly, Brittany" userId="9fa6f82a-4ea3-4c0f-ac56-f3c3881fdd60" providerId="ADAL" clId="{3691D066-6C08-448F-9258-0C65017C2632}" dt="2025-05-09T15:05:44.670" v="2989" actId="26606"/>
          <ac:spMkLst>
            <pc:docMk/>
            <pc:sldMk cId="3167260728" sldId="365"/>
            <ac:spMk id="28" creationId="{9DECDBF4-02B6-4BB4-B65B-B8107AD6A9E8}"/>
          </ac:spMkLst>
        </pc:spChg>
        <pc:spChg chg="add del">
          <ac:chgData name="Kelly, Brittany" userId="9fa6f82a-4ea3-4c0f-ac56-f3c3881fdd60" providerId="ADAL" clId="{3691D066-6C08-448F-9258-0C65017C2632}" dt="2025-05-09T15:05:41.521" v="2986" actId="26606"/>
          <ac:spMkLst>
            <pc:docMk/>
            <pc:sldMk cId="3167260728" sldId="365"/>
            <ac:spMk id="30" creationId="{7449A6C7-D15F-4AA5-BFA5-71A404B47016}"/>
          </ac:spMkLst>
        </pc:spChg>
        <pc:spChg chg="add del">
          <ac:chgData name="Kelly, Brittany" userId="9fa6f82a-4ea3-4c0f-ac56-f3c3881fdd60" providerId="ADAL" clId="{3691D066-6C08-448F-9258-0C65017C2632}" dt="2025-05-09T15:05:41.521" v="2986" actId="26606"/>
          <ac:spMkLst>
            <pc:docMk/>
            <pc:sldMk cId="3167260728" sldId="365"/>
            <ac:spMk id="32" creationId="{ED888B23-07FA-482A-96DF-47E31AF1A603}"/>
          </ac:spMkLst>
        </pc:spChg>
        <pc:spChg chg="add del">
          <ac:chgData name="Kelly, Brittany" userId="9fa6f82a-4ea3-4c0f-ac56-f3c3881fdd60" providerId="ADAL" clId="{3691D066-6C08-448F-9258-0C65017C2632}" dt="2025-05-09T15:05:44.528" v="2988" actId="26606"/>
          <ac:spMkLst>
            <pc:docMk/>
            <pc:sldMk cId="3167260728" sldId="365"/>
            <ac:spMk id="34" creationId="{DA8886A6-5426-494B-96D8-D962D2BA0818}"/>
          </ac:spMkLst>
        </pc:spChg>
        <pc:spChg chg="add del">
          <ac:chgData name="Kelly, Brittany" userId="9fa6f82a-4ea3-4c0f-ac56-f3c3881fdd60" providerId="ADAL" clId="{3691D066-6C08-448F-9258-0C65017C2632}" dt="2025-05-09T15:05:44.528" v="2988" actId="26606"/>
          <ac:spMkLst>
            <pc:docMk/>
            <pc:sldMk cId="3167260728" sldId="365"/>
            <ac:spMk id="35" creationId="{AA3ED336-C09E-46E8-9774-B977D15FC5E0}"/>
          </ac:spMkLst>
        </pc:spChg>
        <pc:spChg chg="add">
          <ac:chgData name="Kelly, Brittany" userId="9fa6f82a-4ea3-4c0f-ac56-f3c3881fdd60" providerId="ADAL" clId="{3691D066-6C08-448F-9258-0C65017C2632}" dt="2025-05-09T15:05:44.670" v="2989" actId="26606"/>
          <ac:spMkLst>
            <pc:docMk/>
            <pc:sldMk cId="3167260728" sldId="365"/>
            <ac:spMk id="37" creationId="{53B021B3-DE93-4AB7-8A18-CF5F1CED88B8}"/>
          </ac:spMkLst>
        </pc:spChg>
        <pc:spChg chg="add">
          <ac:chgData name="Kelly, Brittany" userId="9fa6f82a-4ea3-4c0f-ac56-f3c3881fdd60" providerId="ADAL" clId="{3691D066-6C08-448F-9258-0C65017C2632}" dt="2025-05-09T15:05:44.670" v="2989" actId="26606"/>
          <ac:spMkLst>
            <pc:docMk/>
            <pc:sldMk cId="3167260728" sldId="365"/>
            <ac:spMk id="38" creationId="{52D502E5-F6B4-4D58-B4AE-FC466FF15EE8}"/>
          </ac:spMkLst>
        </pc:spChg>
        <pc:graphicFrameChg chg="add mod modGraphic">
          <ac:chgData name="Kelly, Brittany" userId="9fa6f82a-4ea3-4c0f-ac56-f3c3881fdd60" providerId="ADAL" clId="{3691D066-6C08-448F-9258-0C65017C2632}" dt="2025-05-09T15:07:00.139" v="3059" actId="20577"/>
          <ac:graphicFrameMkLst>
            <pc:docMk/>
            <pc:sldMk cId="3167260728" sldId="365"/>
            <ac:graphicFrameMk id="18" creationId="{1DC3DDCC-540C-C9BC-C312-5EE78078D3A8}"/>
          </ac:graphicFrameMkLst>
        </pc:graphicFrameChg>
      </pc:sldChg>
      <pc:sldChg chg="addSp modSp mod setBg modNotesTx">
        <pc:chgData name="Kelly, Brittany" userId="9fa6f82a-4ea3-4c0f-ac56-f3c3881fdd60" providerId="ADAL" clId="{3691D066-6C08-448F-9258-0C65017C2632}" dt="2025-05-09T15:07:50.400" v="3103" actId="26606"/>
        <pc:sldMkLst>
          <pc:docMk/>
          <pc:sldMk cId="1648424930" sldId="366"/>
        </pc:sldMkLst>
        <pc:spChg chg="mod">
          <ac:chgData name="Kelly, Brittany" userId="9fa6f82a-4ea3-4c0f-ac56-f3c3881fdd60" providerId="ADAL" clId="{3691D066-6C08-448F-9258-0C65017C2632}" dt="2025-05-09T15:07:50.400" v="3103" actId="26606"/>
          <ac:spMkLst>
            <pc:docMk/>
            <pc:sldMk cId="1648424930" sldId="366"/>
            <ac:spMk id="2" creationId="{13A3F85E-701B-4BBF-1BEE-887C7C1F1D8B}"/>
          </ac:spMkLst>
        </pc:spChg>
        <pc:spChg chg="mod">
          <ac:chgData name="Kelly, Brittany" userId="9fa6f82a-4ea3-4c0f-ac56-f3c3881fdd60" providerId="ADAL" clId="{3691D066-6C08-448F-9258-0C65017C2632}" dt="2025-05-09T15:07:50.400" v="3103" actId="26606"/>
          <ac:spMkLst>
            <pc:docMk/>
            <pc:sldMk cId="1648424930" sldId="366"/>
            <ac:spMk id="3" creationId="{FC20E94A-7394-C7C2-711C-A7B994C9DA20}"/>
          </ac:spMkLst>
        </pc:spChg>
        <pc:spChg chg="add">
          <ac:chgData name="Kelly, Brittany" userId="9fa6f82a-4ea3-4c0f-ac56-f3c3881fdd60" providerId="ADAL" clId="{3691D066-6C08-448F-9258-0C65017C2632}" dt="2025-05-09T15:07:50.400" v="3103" actId="26606"/>
          <ac:spMkLst>
            <pc:docMk/>
            <pc:sldMk cId="1648424930" sldId="366"/>
            <ac:spMk id="8" creationId="{943CAA20-3569-4189-9E48-239A229A86CA}"/>
          </ac:spMkLst>
        </pc:spChg>
        <pc:spChg chg="add">
          <ac:chgData name="Kelly, Brittany" userId="9fa6f82a-4ea3-4c0f-ac56-f3c3881fdd60" providerId="ADAL" clId="{3691D066-6C08-448F-9258-0C65017C2632}" dt="2025-05-09T15:07:50.400" v="3103" actId="26606"/>
          <ac:spMkLst>
            <pc:docMk/>
            <pc:sldMk cId="1648424930" sldId="366"/>
            <ac:spMk id="10" creationId="{DA542B6D-E775-4832-91DC-2D20F857813A}"/>
          </ac:spMkLst>
        </pc:spChg>
      </pc:sldChg>
      <pc:sldChg chg="add">
        <pc:chgData name="Kelly, Brittany" userId="9fa6f82a-4ea3-4c0f-ac56-f3c3881fdd60" providerId="ADAL" clId="{3691D066-6C08-448F-9258-0C65017C2632}" dt="2025-05-02T18:39:07.865" v="514"/>
        <pc:sldMkLst>
          <pc:docMk/>
          <pc:sldMk cId="1471450351" sldId="389"/>
        </pc:sldMkLst>
      </pc:sldChg>
      <pc:sldChg chg="add">
        <pc:chgData name="Kelly, Brittany" userId="9fa6f82a-4ea3-4c0f-ac56-f3c3881fdd60" providerId="ADAL" clId="{3691D066-6C08-448F-9258-0C65017C2632}" dt="2025-05-02T18:39:07.865" v="514"/>
        <pc:sldMkLst>
          <pc:docMk/>
          <pc:sldMk cId="477127976" sldId="390"/>
        </pc:sldMkLst>
      </pc:sldChg>
      <pc:sldChg chg="add">
        <pc:chgData name="Kelly, Brittany" userId="9fa6f82a-4ea3-4c0f-ac56-f3c3881fdd60" providerId="ADAL" clId="{3691D066-6C08-448F-9258-0C65017C2632}" dt="2025-05-02T18:39:07.865" v="514"/>
        <pc:sldMkLst>
          <pc:docMk/>
          <pc:sldMk cId="883904849" sldId="391"/>
        </pc:sldMkLst>
      </pc:sldChg>
      <pc:sldChg chg="addSp delSp modSp new mod setBg addAnim modAnim modNotesTx">
        <pc:chgData name="Kelly, Brittany" userId="9fa6f82a-4ea3-4c0f-ac56-f3c3881fdd60" providerId="ADAL" clId="{3691D066-6C08-448F-9258-0C65017C2632}" dt="2025-05-09T15:00:52.001" v="2545" actId="255"/>
        <pc:sldMkLst>
          <pc:docMk/>
          <pc:sldMk cId="1940605314" sldId="392"/>
        </pc:sldMkLst>
        <pc:spChg chg="mod">
          <ac:chgData name="Kelly, Brittany" userId="9fa6f82a-4ea3-4c0f-ac56-f3c3881fdd60" providerId="ADAL" clId="{3691D066-6C08-448F-9258-0C65017C2632}" dt="2025-05-09T15:00:52.001" v="2545" actId="255"/>
          <ac:spMkLst>
            <pc:docMk/>
            <pc:sldMk cId="1940605314" sldId="392"/>
            <ac:spMk id="2" creationId="{F8D401EE-DB9B-68CB-55C1-0EBE1BAD0F0F}"/>
          </ac:spMkLst>
        </pc:spChg>
        <pc:spChg chg="del mod">
          <ac:chgData name="Kelly, Brittany" userId="9fa6f82a-4ea3-4c0f-ac56-f3c3881fdd60" providerId="ADAL" clId="{3691D066-6C08-448F-9258-0C65017C2632}" dt="2025-05-09T14:58:38.662" v="2537" actId="478"/>
          <ac:spMkLst>
            <pc:docMk/>
            <pc:sldMk cId="1940605314" sldId="392"/>
            <ac:spMk id="3" creationId="{FD1D89B1-1D9B-2484-6EC7-E6BD0C6AB053}"/>
          </ac:spMkLst>
        </pc:spChg>
        <pc:spChg chg="add del">
          <ac:chgData name="Kelly, Brittany" userId="9fa6f82a-4ea3-4c0f-ac56-f3c3881fdd60" providerId="ADAL" clId="{3691D066-6C08-448F-9258-0C65017C2632}" dt="2025-05-09T15:00:27.296" v="2539" actId="26606"/>
          <ac:spMkLst>
            <pc:docMk/>
            <pc:sldMk cId="1940605314" sldId="392"/>
            <ac:spMk id="11" creationId="{74751229-0244-4FBB-BED1-407467F4C951}"/>
          </ac:spMkLst>
        </pc:spChg>
        <pc:spChg chg="add">
          <ac:chgData name="Kelly, Brittany" userId="9fa6f82a-4ea3-4c0f-ac56-f3c3881fdd60" providerId="ADAL" clId="{3691D066-6C08-448F-9258-0C65017C2632}" dt="2025-05-09T15:00:27.310" v="2540" actId="26606"/>
          <ac:spMkLst>
            <pc:docMk/>
            <pc:sldMk cId="1940605314" sldId="392"/>
            <ac:spMk id="13" creationId="{3AD630B4-4CCC-7B1D-1803-DAED942D7E50}"/>
          </ac:spMkLst>
        </pc:spChg>
        <pc:picChg chg="add">
          <ac:chgData name="Kelly, Brittany" userId="9fa6f82a-4ea3-4c0f-ac56-f3c3881fdd60" providerId="ADAL" clId="{3691D066-6C08-448F-9258-0C65017C2632}" dt="2025-05-09T15:00:27.310" v="2540" actId="26606"/>
          <ac:picMkLst>
            <pc:docMk/>
            <pc:sldMk cId="1940605314" sldId="392"/>
            <ac:picMk id="4" creationId="{5AD9FCD8-CD3B-6B5A-1309-0DF02131B03F}"/>
          </ac:picMkLst>
        </pc:picChg>
        <pc:picChg chg="add del">
          <ac:chgData name="Kelly, Brittany" userId="9fa6f82a-4ea3-4c0f-ac56-f3c3881fdd60" providerId="ADAL" clId="{3691D066-6C08-448F-9258-0C65017C2632}" dt="2025-05-09T15:00:27.296" v="2539" actId="26606"/>
          <ac:picMkLst>
            <pc:docMk/>
            <pc:sldMk cId="1940605314" sldId="392"/>
            <ac:picMk id="6" creationId="{72869FF8-C469-814E-E78C-3291FD730B8A}"/>
          </ac:picMkLst>
        </pc:picChg>
        <pc:picChg chg="add del">
          <ac:chgData name="Kelly, Brittany" userId="9fa6f82a-4ea3-4c0f-ac56-f3c3881fdd60" providerId="ADAL" clId="{3691D066-6C08-448F-9258-0C65017C2632}" dt="2025-05-09T15:00:27.296" v="2539" actId="26606"/>
          <ac:picMkLst>
            <pc:docMk/>
            <pc:sldMk cId="1940605314" sldId="392"/>
            <ac:picMk id="8" creationId="{4A97CCB1-2416-43D8-8672-293C82C71411}"/>
          </ac:picMkLst>
        </pc:picChg>
        <pc:cxnChg chg="add">
          <ac:chgData name="Kelly, Brittany" userId="9fa6f82a-4ea3-4c0f-ac56-f3c3881fdd60" providerId="ADAL" clId="{3691D066-6C08-448F-9258-0C65017C2632}" dt="2025-05-09T15:00:27.310" v="2540" actId="26606"/>
          <ac:cxnSpMkLst>
            <pc:docMk/>
            <pc:sldMk cId="1940605314" sldId="392"/>
            <ac:cxnSpMk id="10" creationId="{49264613-F0F7-08CE-0ADF-98407A64DAE6}"/>
          </ac:cxnSpMkLst>
        </pc:cxnChg>
      </pc:sldChg>
      <pc:sldChg chg="addSp delSp modSp new mod ord setBg">
        <pc:chgData name="Kelly, Brittany" userId="9fa6f82a-4ea3-4c0f-ac56-f3c3881fdd60" providerId="ADAL" clId="{3691D066-6C08-448F-9258-0C65017C2632}" dt="2025-05-09T15:17:43.388" v="3403" actId="26606"/>
        <pc:sldMkLst>
          <pc:docMk/>
          <pc:sldMk cId="3870520519" sldId="393"/>
        </pc:sldMkLst>
        <pc:spChg chg="mod">
          <ac:chgData name="Kelly, Brittany" userId="9fa6f82a-4ea3-4c0f-ac56-f3c3881fdd60" providerId="ADAL" clId="{3691D066-6C08-448F-9258-0C65017C2632}" dt="2025-05-09T15:17:43.388" v="3403" actId="26606"/>
          <ac:spMkLst>
            <pc:docMk/>
            <pc:sldMk cId="3870520519" sldId="393"/>
            <ac:spMk id="2" creationId="{A5C061BC-529B-F28A-BD2C-D9BE857F6FC1}"/>
          </ac:spMkLst>
        </pc:spChg>
        <pc:spChg chg="mod">
          <ac:chgData name="Kelly, Brittany" userId="9fa6f82a-4ea3-4c0f-ac56-f3c3881fdd60" providerId="ADAL" clId="{3691D066-6C08-448F-9258-0C65017C2632}" dt="2025-05-09T15:17:43.388" v="3403" actId="26606"/>
          <ac:spMkLst>
            <pc:docMk/>
            <pc:sldMk cId="3870520519" sldId="393"/>
            <ac:spMk id="3" creationId="{7FA80E24-3421-7923-7315-B6BE434F5C0E}"/>
          </ac:spMkLst>
        </pc:spChg>
        <pc:spChg chg="add del">
          <ac:chgData name="Kelly, Brittany" userId="9fa6f82a-4ea3-4c0f-ac56-f3c3881fdd60" providerId="ADAL" clId="{3691D066-6C08-448F-9258-0C65017C2632}" dt="2025-05-09T15:04:47.158" v="2981" actId="26606"/>
          <ac:spMkLst>
            <pc:docMk/>
            <pc:sldMk cId="3870520519" sldId="393"/>
            <ac:spMk id="8" creationId="{B6CDA21F-E7AF-4C75-8395-33F58D5B0E45}"/>
          </ac:spMkLst>
        </pc:spChg>
        <pc:spChg chg="add del">
          <ac:chgData name="Kelly, Brittany" userId="9fa6f82a-4ea3-4c0f-ac56-f3c3881fdd60" providerId="ADAL" clId="{3691D066-6C08-448F-9258-0C65017C2632}" dt="2025-05-09T15:04:47.158" v="2981" actId="26606"/>
          <ac:spMkLst>
            <pc:docMk/>
            <pc:sldMk cId="3870520519" sldId="393"/>
            <ac:spMk id="15" creationId="{D5B0017B-2ECA-49AF-B397-DC140825DF8D}"/>
          </ac:spMkLst>
        </pc:spChg>
        <pc:spChg chg="add del">
          <ac:chgData name="Kelly, Brittany" userId="9fa6f82a-4ea3-4c0f-ac56-f3c3881fdd60" providerId="ADAL" clId="{3691D066-6C08-448F-9258-0C65017C2632}" dt="2025-05-09T15:04:47.152" v="2980" actId="26606"/>
          <ac:spMkLst>
            <pc:docMk/>
            <pc:sldMk cId="3870520519" sldId="393"/>
            <ac:spMk id="22" creationId="{4DA718D0-4865-4629-8134-44F68D41D574}"/>
          </ac:spMkLst>
        </pc:spChg>
        <pc:spChg chg="add del">
          <ac:chgData name="Kelly, Brittany" userId="9fa6f82a-4ea3-4c0f-ac56-f3c3881fdd60" providerId="ADAL" clId="{3691D066-6C08-448F-9258-0C65017C2632}" dt="2025-05-09T15:04:47.152" v="2980" actId="26606"/>
          <ac:spMkLst>
            <pc:docMk/>
            <pc:sldMk cId="3870520519" sldId="393"/>
            <ac:spMk id="28" creationId="{CBC4F608-B4B8-48C3-9572-C0F061B1CD99}"/>
          </ac:spMkLst>
        </pc:spChg>
        <pc:spChg chg="add">
          <ac:chgData name="Kelly, Brittany" userId="9fa6f82a-4ea3-4c0f-ac56-f3c3881fdd60" providerId="ADAL" clId="{3691D066-6C08-448F-9258-0C65017C2632}" dt="2025-05-09T15:04:47.158" v="2981" actId="26606"/>
          <ac:spMkLst>
            <pc:docMk/>
            <pc:sldMk cId="3870520519" sldId="393"/>
            <ac:spMk id="30" creationId="{DBF61EA3-B236-439E-9C0B-340980D56BEE}"/>
          </ac:spMkLst>
        </pc:spChg>
        <pc:spChg chg="add del">
          <ac:chgData name="Kelly, Brittany" userId="9fa6f82a-4ea3-4c0f-ac56-f3c3881fdd60" providerId="ADAL" clId="{3691D066-6C08-448F-9258-0C65017C2632}" dt="2025-05-09T15:17:43.388" v="3403" actId="26606"/>
          <ac:spMkLst>
            <pc:docMk/>
            <pc:sldMk cId="3870520519" sldId="393"/>
            <ac:spMk id="34" creationId="{E659831F-0D9A-4C63-9EBB-8435B85A440F}"/>
          </ac:spMkLst>
        </pc:spChg>
        <pc:spChg chg="add">
          <ac:chgData name="Kelly, Brittany" userId="9fa6f82a-4ea3-4c0f-ac56-f3c3881fdd60" providerId="ADAL" clId="{3691D066-6C08-448F-9258-0C65017C2632}" dt="2025-05-09T15:17:43.388" v="3403" actId="26606"/>
          <ac:spMkLst>
            <pc:docMk/>
            <pc:sldMk cId="3870520519" sldId="393"/>
            <ac:spMk id="39" creationId="{F837543A-6020-4505-A233-C9DB4BF74011}"/>
          </ac:spMkLst>
        </pc:spChg>
        <pc:spChg chg="add">
          <ac:chgData name="Kelly, Brittany" userId="9fa6f82a-4ea3-4c0f-ac56-f3c3881fdd60" providerId="ADAL" clId="{3691D066-6C08-448F-9258-0C65017C2632}" dt="2025-05-09T15:17:43.388" v="3403" actId="26606"/>
          <ac:spMkLst>
            <pc:docMk/>
            <pc:sldMk cId="3870520519" sldId="393"/>
            <ac:spMk id="41" creationId="{35B16301-FB18-48BA-A6DD-C37CAF6F9A18}"/>
          </ac:spMkLst>
        </pc:spChg>
        <pc:spChg chg="add">
          <ac:chgData name="Kelly, Brittany" userId="9fa6f82a-4ea3-4c0f-ac56-f3c3881fdd60" providerId="ADAL" clId="{3691D066-6C08-448F-9258-0C65017C2632}" dt="2025-05-09T15:17:43.388" v="3403" actId="26606"/>
          <ac:spMkLst>
            <pc:docMk/>
            <pc:sldMk cId="3870520519" sldId="393"/>
            <ac:spMk id="45" creationId="{CABBD4C1-E6F8-46F6-8152-A8A97490BF4D}"/>
          </ac:spMkLst>
        </pc:spChg>
        <pc:spChg chg="add">
          <ac:chgData name="Kelly, Brittany" userId="9fa6f82a-4ea3-4c0f-ac56-f3c3881fdd60" providerId="ADAL" clId="{3691D066-6C08-448F-9258-0C65017C2632}" dt="2025-05-09T15:17:43.388" v="3403" actId="26606"/>
          <ac:spMkLst>
            <pc:docMk/>
            <pc:sldMk cId="3870520519" sldId="393"/>
            <ac:spMk id="47" creationId="{83BA5EF5-1FE9-4BF9-83BB-269BCDDF6156}"/>
          </ac:spMkLst>
        </pc:spChg>
        <pc:spChg chg="add">
          <ac:chgData name="Kelly, Brittany" userId="9fa6f82a-4ea3-4c0f-ac56-f3c3881fdd60" providerId="ADAL" clId="{3691D066-6C08-448F-9258-0C65017C2632}" dt="2025-05-09T15:17:43.388" v="3403" actId="26606"/>
          <ac:spMkLst>
            <pc:docMk/>
            <pc:sldMk cId="3870520519" sldId="393"/>
            <ac:spMk id="51" creationId="{88853921-7BC9-4BDE-ACAB-133C683C82D6}"/>
          </ac:spMkLst>
        </pc:spChg>
        <pc:spChg chg="add">
          <ac:chgData name="Kelly, Brittany" userId="9fa6f82a-4ea3-4c0f-ac56-f3c3881fdd60" providerId="ADAL" clId="{3691D066-6C08-448F-9258-0C65017C2632}" dt="2025-05-09T15:17:43.388" v="3403" actId="26606"/>
          <ac:spMkLst>
            <pc:docMk/>
            <pc:sldMk cId="3870520519" sldId="393"/>
            <ac:spMk id="53" creationId="{09192968-3AE7-4470-A61C-97294BB92731}"/>
          </ac:spMkLst>
        </pc:spChg>
        <pc:spChg chg="add">
          <ac:chgData name="Kelly, Brittany" userId="9fa6f82a-4ea3-4c0f-ac56-f3c3881fdd60" providerId="ADAL" clId="{3691D066-6C08-448F-9258-0C65017C2632}" dt="2025-05-09T15:17:43.388" v="3403" actId="26606"/>
          <ac:spMkLst>
            <pc:docMk/>
            <pc:sldMk cId="3870520519" sldId="393"/>
            <ac:spMk id="55" creationId="{3AB72E55-43E4-4356-BFE8-E2102CB0B505}"/>
          </ac:spMkLst>
        </pc:spChg>
        <pc:grpChg chg="add del">
          <ac:chgData name="Kelly, Brittany" userId="9fa6f82a-4ea3-4c0f-ac56-f3c3881fdd60" providerId="ADAL" clId="{3691D066-6C08-448F-9258-0C65017C2632}" dt="2025-05-09T15:04:47.158" v="2981" actId="26606"/>
          <ac:grpSpMkLst>
            <pc:docMk/>
            <pc:sldMk cId="3870520519" sldId="393"/>
            <ac:grpSpMk id="10" creationId="{AE1C45F0-260A-458C-96ED-C1F6D2151219}"/>
          </ac:grpSpMkLst>
        </pc:grpChg>
        <pc:grpChg chg="add del">
          <ac:chgData name="Kelly, Brittany" userId="9fa6f82a-4ea3-4c0f-ac56-f3c3881fdd60" providerId="ADAL" clId="{3691D066-6C08-448F-9258-0C65017C2632}" dt="2025-05-09T15:04:47.152" v="2980" actId="26606"/>
          <ac:grpSpMkLst>
            <pc:docMk/>
            <pc:sldMk cId="3870520519" sldId="393"/>
            <ac:grpSpMk id="24" creationId="{65167ED7-6315-43AB-B1B6-C326D5FD8F84}"/>
          </ac:grpSpMkLst>
        </pc:grpChg>
        <pc:grpChg chg="add">
          <ac:chgData name="Kelly, Brittany" userId="9fa6f82a-4ea3-4c0f-ac56-f3c3881fdd60" providerId="ADAL" clId="{3691D066-6C08-448F-9258-0C65017C2632}" dt="2025-05-09T15:04:47.158" v="2981" actId="26606"/>
          <ac:grpSpMkLst>
            <pc:docMk/>
            <pc:sldMk cId="3870520519" sldId="393"/>
            <ac:grpSpMk id="31" creationId="{28FAF094-D087-493F-8DF9-A486C2D6BBAA}"/>
          </ac:grpSpMkLst>
        </pc:grpChg>
        <pc:cxnChg chg="add del">
          <ac:chgData name="Kelly, Brittany" userId="9fa6f82a-4ea3-4c0f-ac56-f3c3881fdd60" providerId="ADAL" clId="{3691D066-6C08-448F-9258-0C65017C2632}" dt="2025-05-09T15:04:47.158" v="2981" actId="26606"/>
          <ac:cxnSpMkLst>
            <pc:docMk/>
            <pc:sldMk cId="3870520519" sldId="393"/>
            <ac:cxnSpMk id="17" creationId="{6CF1BAF6-AD41-4082-B212-8A1F9A2E8779}"/>
          </ac:cxnSpMkLst>
        </pc:cxn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8.xml.rels><?xml version="1.0" encoding="UTF-8" standalone="yes"?>
<Relationships xmlns="http://schemas.openxmlformats.org/package/2006/relationships"><Relationship Id="rId1" Type="http://schemas.openxmlformats.org/officeDocument/2006/relationships/hyperlink" Target="mailto:Brittany.Kelly@courts.in.go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1" Type="http://schemas.openxmlformats.org/officeDocument/2006/relationships/hyperlink" Target="mailto:Brittany.Kelly@courts.in.gov"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04B4C-1566-4E32-88E1-9A83068115F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CD119B7-E76D-44CD-B62F-D4A218A50DB0}">
      <dgm:prSet/>
      <dgm:spPr/>
      <dgm:t>
        <a:bodyPr/>
        <a:lstStyle/>
        <a:p>
          <a:r>
            <a:rPr lang="en-US"/>
            <a:t>Things judges/lawyers aren’t taught</a:t>
          </a:r>
          <a:endParaRPr lang="en-US" dirty="0"/>
        </a:p>
      </dgm:t>
    </dgm:pt>
    <dgm:pt modelId="{C69AE18A-44EF-49C0-B1B3-3E6FB50A9465}" type="parTrans" cxnId="{E78CF4DB-9A98-4605-9F66-5FF24E57114E}">
      <dgm:prSet/>
      <dgm:spPr/>
      <dgm:t>
        <a:bodyPr/>
        <a:lstStyle/>
        <a:p>
          <a:endParaRPr lang="en-US"/>
        </a:p>
      </dgm:t>
    </dgm:pt>
    <dgm:pt modelId="{6584F778-0A4A-4051-A8B8-288736E0E3E2}" type="sibTrans" cxnId="{E78CF4DB-9A98-4605-9F66-5FF24E57114E}">
      <dgm:prSet/>
      <dgm:spPr/>
      <dgm:t>
        <a:bodyPr/>
        <a:lstStyle/>
        <a:p>
          <a:endParaRPr lang="en-US"/>
        </a:p>
      </dgm:t>
    </dgm:pt>
    <dgm:pt modelId="{41FCBBB4-6EF5-4F0D-839E-2FA719957274}">
      <dgm:prSet/>
      <dgm:spPr/>
      <dgm:t>
        <a:bodyPr/>
        <a:lstStyle/>
        <a:p>
          <a:pPr>
            <a:lnSpc>
              <a:spcPct val="100000"/>
            </a:lnSpc>
          </a:pPr>
          <a:r>
            <a:rPr lang="en-US"/>
            <a:t>Stages of change</a:t>
          </a:r>
        </a:p>
      </dgm:t>
    </dgm:pt>
    <dgm:pt modelId="{1D9870F3-32D6-4090-984F-0BA6432B658E}" type="parTrans" cxnId="{51CB7733-47B9-433C-A654-2CE0A6F4477A}">
      <dgm:prSet/>
      <dgm:spPr/>
      <dgm:t>
        <a:bodyPr/>
        <a:lstStyle/>
        <a:p>
          <a:endParaRPr lang="en-US"/>
        </a:p>
      </dgm:t>
    </dgm:pt>
    <dgm:pt modelId="{C68F8A0A-831E-4C5E-B09D-6C077ED6D95E}" type="sibTrans" cxnId="{51CB7733-47B9-433C-A654-2CE0A6F4477A}">
      <dgm:prSet/>
      <dgm:spPr/>
      <dgm:t>
        <a:bodyPr/>
        <a:lstStyle/>
        <a:p>
          <a:endParaRPr lang="en-US"/>
        </a:p>
      </dgm:t>
    </dgm:pt>
    <dgm:pt modelId="{FF7A4324-8188-456B-A851-F95ACE722E0C}">
      <dgm:prSet/>
      <dgm:spPr/>
      <dgm:t>
        <a:bodyPr/>
        <a:lstStyle/>
        <a:p>
          <a:pPr>
            <a:lnSpc>
              <a:spcPct val="100000"/>
            </a:lnSpc>
          </a:pPr>
          <a:r>
            <a:rPr lang="en-US"/>
            <a:t>Motivational interviewing</a:t>
          </a:r>
        </a:p>
      </dgm:t>
    </dgm:pt>
    <dgm:pt modelId="{7A07EE80-45A1-439B-9980-F56A9311DF17}" type="parTrans" cxnId="{55B7CB71-A7E7-496D-AA2B-DD8AF6480CE0}">
      <dgm:prSet/>
      <dgm:spPr/>
      <dgm:t>
        <a:bodyPr/>
        <a:lstStyle/>
        <a:p>
          <a:endParaRPr lang="en-US"/>
        </a:p>
      </dgm:t>
    </dgm:pt>
    <dgm:pt modelId="{8C1EBEA7-46EA-4FD3-9E57-7D0469FE3FB0}" type="sibTrans" cxnId="{55B7CB71-A7E7-496D-AA2B-DD8AF6480CE0}">
      <dgm:prSet/>
      <dgm:spPr/>
      <dgm:t>
        <a:bodyPr/>
        <a:lstStyle/>
        <a:p>
          <a:endParaRPr lang="en-US"/>
        </a:p>
      </dgm:t>
    </dgm:pt>
    <dgm:pt modelId="{EDD1A528-DDED-417C-9BA7-AD4B18AFCEA2}">
      <dgm:prSet/>
      <dgm:spPr/>
      <dgm:t>
        <a:bodyPr/>
        <a:lstStyle/>
        <a:p>
          <a:pPr>
            <a:lnSpc>
              <a:spcPct val="100000"/>
            </a:lnSpc>
          </a:pPr>
          <a:r>
            <a:rPr lang="en-US" dirty="0"/>
            <a:t>Trauma informed care</a:t>
          </a:r>
        </a:p>
      </dgm:t>
    </dgm:pt>
    <dgm:pt modelId="{E23FC95A-54D8-467B-9F26-592F98D07EF4}" type="parTrans" cxnId="{8F187490-5EB0-47BA-994D-9196F27C2B61}">
      <dgm:prSet/>
      <dgm:spPr/>
      <dgm:t>
        <a:bodyPr/>
        <a:lstStyle/>
        <a:p>
          <a:endParaRPr lang="en-US"/>
        </a:p>
      </dgm:t>
    </dgm:pt>
    <dgm:pt modelId="{87D0FCFF-3C3E-4AF8-BE66-71AFC296850E}" type="sibTrans" cxnId="{8F187490-5EB0-47BA-994D-9196F27C2B61}">
      <dgm:prSet/>
      <dgm:spPr/>
      <dgm:t>
        <a:bodyPr/>
        <a:lstStyle/>
        <a:p>
          <a:endParaRPr lang="en-US"/>
        </a:p>
      </dgm:t>
    </dgm:pt>
    <dgm:pt modelId="{C15BB1C9-DBF3-47F8-BE0B-EE7F25639568}">
      <dgm:prSet/>
      <dgm:spPr/>
      <dgm:t>
        <a:bodyPr/>
        <a:lstStyle/>
        <a:p>
          <a:pPr>
            <a:lnSpc>
              <a:spcPct val="100000"/>
            </a:lnSpc>
          </a:pPr>
          <a:r>
            <a:rPr lang="en-US" dirty="0"/>
            <a:t>Medications and diagnoses</a:t>
          </a:r>
        </a:p>
      </dgm:t>
    </dgm:pt>
    <dgm:pt modelId="{864A1A9A-113D-491C-BE7A-DAE7E4068917}" type="parTrans" cxnId="{72F001BD-257B-432B-93B7-1E8049634B8F}">
      <dgm:prSet/>
      <dgm:spPr/>
      <dgm:t>
        <a:bodyPr/>
        <a:lstStyle/>
        <a:p>
          <a:endParaRPr lang="en-US"/>
        </a:p>
      </dgm:t>
    </dgm:pt>
    <dgm:pt modelId="{B9451F49-EB78-41AE-97DB-2CB625A57B0A}" type="sibTrans" cxnId="{72F001BD-257B-432B-93B7-1E8049634B8F}">
      <dgm:prSet/>
      <dgm:spPr/>
      <dgm:t>
        <a:bodyPr/>
        <a:lstStyle/>
        <a:p>
          <a:endParaRPr lang="en-US"/>
        </a:p>
      </dgm:t>
    </dgm:pt>
    <dgm:pt modelId="{1CADDA4B-A62E-42CD-B218-4A5C0FAC93AC}">
      <dgm:prSet/>
      <dgm:spPr/>
      <dgm:t>
        <a:bodyPr/>
        <a:lstStyle/>
        <a:p>
          <a:r>
            <a:rPr lang="en-US"/>
            <a:t>Things treatment providers aren’t taught</a:t>
          </a:r>
          <a:endParaRPr lang="en-US" dirty="0"/>
        </a:p>
      </dgm:t>
    </dgm:pt>
    <dgm:pt modelId="{7FC56144-7196-4E3E-8B0D-E8AE12AB8973}" type="parTrans" cxnId="{32E5C005-1E56-4C4C-A265-090496D632A8}">
      <dgm:prSet/>
      <dgm:spPr/>
      <dgm:t>
        <a:bodyPr/>
        <a:lstStyle/>
        <a:p>
          <a:endParaRPr lang="en-US"/>
        </a:p>
      </dgm:t>
    </dgm:pt>
    <dgm:pt modelId="{82A360E8-55E9-4736-B733-3AE29DD59A4C}" type="sibTrans" cxnId="{32E5C005-1E56-4C4C-A265-090496D632A8}">
      <dgm:prSet/>
      <dgm:spPr/>
      <dgm:t>
        <a:bodyPr/>
        <a:lstStyle/>
        <a:p>
          <a:endParaRPr lang="en-US"/>
        </a:p>
      </dgm:t>
    </dgm:pt>
    <dgm:pt modelId="{C66E7DD1-029C-4F04-9AC5-CC601641E450}">
      <dgm:prSet/>
      <dgm:spPr/>
      <dgm:t>
        <a:bodyPr/>
        <a:lstStyle/>
        <a:p>
          <a:pPr>
            <a:lnSpc>
              <a:spcPct val="100000"/>
            </a:lnSpc>
          </a:pPr>
          <a:r>
            <a:rPr lang="en-US" dirty="0"/>
            <a:t>How to interpret the law</a:t>
          </a:r>
        </a:p>
      </dgm:t>
    </dgm:pt>
    <dgm:pt modelId="{BC4731E9-C5E9-43A1-921E-D0CAAEC5FD0B}" type="parTrans" cxnId="{EF0BAB23-60D6-44DC-8CD6-D89F886C7262}">
      <dgm:prSet/>
      <dgm:spPr/>
      <dgm:t>
        <a:bodyPr/>
        <a:lstStyle/>
        <a:p>
          <a:endParaRPr lang="en-US"/>
        </a:p>
      </dgm:t>
    </dgm:pt>
    <dgm:pt modelId="{B12C5C03-B43C-4587-97D9-6A1F131F56BA}" type="sibTrans" cxnId="{EF0BAB23-60D6-44DC-8CD6-D89F886C7262}">
      <dgm:prSet/>
      <dgm:spPr/>
      <dgm:t>
        <a:bodyPr/>
        <a:lstStyle/>
        <a:p>
          <a:endParaRPr lang="en-US"/>
        </a:p>
      </dgm:t>
    </dgm:pt>
    <dgm:pt modelId="{E9DD01D4-846F-42F7-9ECB-F41368278006}">
      <dgm:prSet/>
      <dgm:spPr/>
      <dgm:t>
        <a:bodyPr/>
        <a:lstStyle/>
        <a:p>
          <a:pPr>
            <a:lnSpc>
              <a:spcPct val="100000"/>
            </a:lnSpc>
          </a:pPr>
          <a:r>
            <a:rPr lang="en-US" dirty="0"/>
            <a:t>Navigating the justice system</a:t>
          </a:r>
        </a:p>
      </dgm:t>
    </dgm:pt>
    <dgm:pt modelId="{A799155F-E4D4-46FE-ACA8-6EB73DD5D39F}" type="parTrans" cxnId="{B9767082-F8EE-4E7E-A66C-EA6DA00D2851}">
      <dgm:prSet/>
      <dgm:spPr/>
      <dgm:t>
        <a:bodyPr/>
        <a:lstStyle/>
        <a:p>
          <a:endParaRPr lang="en-US"/>
        </a:p>
      </dgm:t>
    </dgm:pt>
    <dgm:pt modelId="{30C6462E-D8B9-4AFC-8C6C-338B97E9D0D5}" type="sibTrans" cxnId="{B9767082-F8EE-4E7E-A66C-EA6DA00D2851}">
      <dgm:prSet/>
      <dgm:spPr/>
      <dgm:t>
        <a:bodyPr/>
        <a:lstStyle/>
        <a:p>
          <a:endParaRPr lang="en-US"/>
        </a:p>
      </dgm:t>
    </dgm:pt>
    <dgm:pt modelId="{7B95B250-CCB6-4F2F-AA7B-0DBB5CDB7B48}">
      <dgm:prSet/>
      <dgm:spPr/>
      <dgm:t>
        <a:bodyPr/>
        <a:lstStyle/>
        <a:p>
          <a:pPr>
            <a:lnSpc>
              <a:spcPct val="100000"/>
            </a:lnSpc>
          </a:pPr>
          <a:r>
            <a:rPr lang="en-US" dirty="0"/>
            <a:t>Procedural elements of a court case</a:t>
          </a:r>
        </a:p>
      </dgm:t>
    </dgm:pt>
    <dgm:pt modelId="{A82A7AA6-A4C5-430C-A0D9-A4B4B570EE31}" type="parTrans" cxnId="{41CDB576-F86C-487F-B0A3-8D9CACD69984}">
      <dgm:prSet/>
      <dgm:spPr/>
      <dgm:t>
        <a:bodyPr/>
        <a:lstStyle/>
        <a:p>
          <a:endParaRPr lang="en-US"/>
        </a:p>
      </dgm:t>
    </dgm:pt>
    <dgm:pt modelId="{D729FF22-5F8A-4C49-82C8-7FC013F78972}" type="sibTrans" cxnId="{41CDB576-F86C-487F-B0A3-8D9CACD69984}">
      <dgm:prSet/>
      <dgm:spPr/>
      <dgm:t>
        <a:bodyPr/>
        <a:lstStyle/>
        <a:p>
          <a:endParaRPr lang="en-US"/>
        </a:p>
      </dgm:t>
    </dgm:pt>
    <dgm:pt modelId="{454EF66F-4CCE-47A5-B41A-DA15807D13A6}">
      <dgm:prSet/>
      <dgm:spPr/>
      <dgm:t>
        <a:bodyPr/>
        <a:lstStyle/>
        <a:p>
          <a:pPr>
            <a:lnSpc>
              <a:spcPct val="100000"/>
            </a:lnSpc>
          </a:pPr>
          <a:r>
            <a:rPr lang="en-US" dirty="0"/>
            <a:t>How to testify or make an argument in court</a:t>
          </a:r>
        </a:p>
      </dgm:t>
    </dgm:pt>
    <dgm:pt modelId="{9F0884AD-52ED-49C6-A487-8EE4002D36BD}" type="parTrans" cxnId="{5AB182BF-F14F-4560-B178-B565B685B407}">
      <dgm:prSet/>
      <dgm:spPr/>
      <dgm:t>
        <a:bodyPr/>
        <a:lstStyle/>
        <a:p>
          <a:endParaRPr lang="en-US"/>
        </a:p>
      </dgm:t>
    </dgm:pt>
    <dgm:pt modelId="{EC1FFD3F-72D5-4368-A6C7-E7008B2B5A0E}" type="sibTrans" cxnId="{5AB182BF-F14F-4560-B178-B565B685B407}">
      <dgm:prSet/>
      <dgm:spPr/>
      <dgm:t>
        <a:bodyPr/>
        <a:lstStyle/>
        <a:p>
          <a:endParaRPr lang="en-US"/>
        </a:p>
      </dgm:t>
    </dgm:pt>
    <dgm:pt modelId="{855389ED-70D5-4E0F-96E4-83FEEBE513E5}">
      <dgm:prSet/>
      <dgm:spPr/>
      <dgm:t>
        <a:bodyPr/>
        <a:lstStyle/>
        <a:p>
          <a:pPr>
            <a:lnSpc>
              <a:spcPct val="100000"/>
            </a:lnSpc>
          </a:pPr>
          <a:r>
            <a:rPr lang="en-US" dirty="0"/>
            <a:t>Relapse prevention strategies</a:t>
          </a:r>
        </a:p>
      </dgm:t>
    </dgm:pt>
    <dgm:pt modelId="{3281822C-75FF-452D-B7D2-ED13BF7A71AF}" type="parTrans" cxnId="{90430759-5CD0-44E4-B484-09EE226FDD32}">
      <dgm:prSet/>
      <dgm:spPr/>
      <dgm:t>
        <a:bodyPr/>
        <a:lstStyle/>
        <a:p>
          <a:endParaRPr lang="en-US"/>
        </a:p>
      </dgm:t>
    </dgm:pt>
    <dgm:pt modelId="{EAD2F90A-6609-4445-89E9-89B4F5DD90D9}" type="sibTrans" cxnId="{90430759-5CD0-44E4-B484-09EE226FDD32}">
      <dgm:prSet/>
      <dgm:spPr/>
      <dgm:t>
        <a:bodyPr/>
        <a:lstStyle/>
        <a:p>
          <a:endParaRPr lang="en-US"/>
        </a:p>
      </dgm:t>
    </dgm:pt>
    <dgm:pt modelId="{43258600-5C1F-466F-A545-E6EBE4D15B2C}" type="pres">
      <dgm:prSet presAssocID="{70E04B4C-1566-4E32-88E1-9A83068115FC}" presName="Name0" presStyleCnt="0">
        <dgm:presLayoutVars>
          <dgm:dir/>
          <dgm:animLvl val="lvl"/>
          <dgm:resizeHandles val="exact"/>
        </dgm:presLayoutVars>
      </dgm:prSet>
      <dgm:spPr/>
    </dgm:pt>
    <dgm:pt modelId="{0594137D-AABC-4696-A7DC-AF3A9C6F09B0}" type="pres">
      <dgm:prSet presAssocID="{2CD119B7-E76D-44CD-B62F-D4A218A50DB0}" presName="composite" presStyleCnt="0"/>
      <dgm:spPr/>
    </dgm:pt>
    <dgm:pt modelId="{B04C251D-2C22-4D83-ADB9-EF42B6998580}" type="pres">
      <dgm:prSet presAssocID="{2CD119B7-E76D-44CD-B62F-D4A218A50DB0}" presName="parTx" presStyleLbl="alignNode1" presStyleIdx="0" presStyleCnt="2">
        <dgm:presLayoutVars>
          <dgm:chMax val="0"/>
          <dgm:chPref val="0"/>
          <dgm:bulletEnabled val="1"/>
        </dgm:presLayoutVars>
      </dgm:prSet>
      <dgm:spPr/>
    </dgm:pt>
    <dgm:pt modelId="{B63A2BD8-B8A8-4982-8783-FC60D529ECED}" type="pres">
      <dgm:prSet presAssocID="{2CD119B7-E76D-44CD-B62F-D4A218A50DB0}" presName="desTx" presStyleLbl="alignAccFollowNode1" presStyleIdx="0" presStyleCnt="2">
        <dgm:presLayoutVars>
          <dgm:bulletEnabled val="1"/>
        </dgm:presLayoutVars>
      </dgm:prSet>
      <dgm:spPr/>
    </dgm:pt>
    <dgm:pt modelId="{7F2A661C-89A8-40A6-8260-12A7E5F24A77}" type="pres">
      <dgm:prSet presAssocID="{6584F778-0A4A-4051-A8B8-288736E0E3E2}" presName="space" presStyleCnt="0"/>
      <dgm:spPr/>
    </dgm:pt>
    <dgm:pt modelId="{8247BE38-E986-4147-B0C6-2AF858531FD2}" type="pres">
      <dgm:prSet presAssocID="{1CADDA4B-A62E-42CD-B218-4A5C0FAC93AC}" presName="composite" presStyleCnt="0"/>
      <dgm:spPr/>
    </dgm:pt>
    <dgm:pt modelId="{92121E07-803F-4A09-A766-A8D6062C4976}" type="pres">
      <dgm:prSet presAssocID="{1CADDA4B-A62E-42CD-B218-4A5C0FAC93AC}" presName="parTx" presStyleLbl="alignNode1" presStyleIdx="1" presStyleCnt="2">
        <dgm:presLayoutVars>
          <dgm:chMax val="0"/>
          <dgm:chPref val="0"/>
          <dgm:bulletEnabled val="1"/>
        </dgm:presLayoutVars>
      </dgm:prSet>
      <dgm:spPr/>
    </dgm:pt>
    <dgm:pt modelId="{2AE748B6-B673-4A3F-B7FF-B12BAD031601}" type="pres">
      <dgm:prSet presAssocID="{1CADDA4B-A62E-42CD-B218-4A5C0FAC93AC}" presName="desTx" presStyleLbl="alignAccFollowNode1" presStyleIdx="1" presStyleCnt="2">
        <dgm:presLayoutVars>
          <dgm:bulletEnabled val="1"/>
        </dgm:presLayoutVars>
      </dgm:prSet>
      <dgm:spPr/>
    </dgm:pt>
  </dgm:ptLst>
  <dgm:cxnLst>
    <dgm:cxn modelId="{32E5C005-1E56-4C4C-A265-090496D632A8}" srcId="{70E04B4C-1566-4E32-88E1-9A83068115FC}" destId="{1CADDA4B-A62E-42CD-B218-4A5C0FAC93AC}" srcOrd="1" destOrd="0" parTransId="{7FC56144-7196-4E3E-8B0D-E8AE12AB8973}" sibTransId="{82A360E8-55E9-4736-B733-3AE29DD59A4C}"/>
    <dgm:cxn modelId="{26DBF30E-A8B8-4F47-A3BF-CF8F69E22F3C}" type="presOf" srcId="{EDD1A528-DDED-417C-9BA7-AD4B18AFCEA2}" destId="{B63A2BD8-B8A8-4982-8783-FC60D529ECED}" srcOrd="0" destOrd="2" presId="urn:microsoft.com/office/officeart/2005/8/layout/hList1"/>
    <dgm:cxn modelId="{EF0BAB23-60D6-44DC-8CD6-D89F886C7262}" srcId="{1CADDA4B-A62E-42CD-B218-4A5C0FAC93AC}" destId="{C66E7DD1-029C-4F04-9AC5-CC601641E450}" srcOrd="0" destOrd="0" parTransId="{BC4731E9-C5E9-43A1-921E-D0CAAEC5FD0B}" sibTransId="{B12C5C03-B43C-4587-97D9-6A1F131F56BA}"/>
    <dgm:cxn modelId="{656C1624-8AD1-4E9B-81CA-B80FF0B094E9}" type="presOf" srcId="{FF7A4324-8188-456B-A851-F95ACE722E0C}" destId="{B63A2BD8-B8A8-4982-8783-FC60D529ECED}" srcOrd="0" destOrd="1" presId="urn:microsoft.com/office/officeart/2005/8/layout/hList1"/>
    <dgm:cxn modelId="{51CB7733-47B9-433C-A654-2CE0A6F4477A}" srcId="{2CD119B7-E76D-44CD-B62F-D4A218A50DB0}" destId="{41FCBBB4-6EF5-4F0D-839E-2FA719957274}" srcOrd="0" destOrd="0" parTransId="{1D9870F3-32D6-4090-984F-0BA6432B658E}" sibTransId="{C68F8A0A-831E-4C5E-B09D-6C077ED6D95E}"/>
    <dgm:cxn modelId="{F5A4AD3F-899E-4499-A46A-22A2603EFEB4}" type="presOf" srcId="{41FCBBB4-6EF5-4F0D-839E-2FA719957274}" destId="{B63A2BD8-B8A8-4982-8783-FC60D529ECED}" srcOrd="0" destOrd="0" presId="urn:microsoft.com/office/officeart/2005/8/layout/hList1"/>
    <dgm:cxn modelId="{A4F56F46-425E-4692-B479-4F41BCB839B4}" type="presOf" srcId="{C66E7DD1-029C-4F04-9AC5-CC601641E450}" destId="{2AE748B6-B673-4A3F-B7FF-B12BAD031601}" srcOrd="0" destOrd="0" presId="urn:microsoft.com/office/officeart/2005/8/layout/hList1"/>
    <dgm:cxn modelId="{3D4F5A67-842E-4D9C-9390-09AE8A3A013D}" type="presOf" srcId="{1CADDA4B-A62E-42CD-B218-4A5C0FAC93AC}" destId="{92121E07-803F-4A09-A766-A8D6062C4976}" srcOrd="0" destOrd="0" presId="urn:microsoft.com/office/officeart/2005/8/layout/hList1"/>
    <dgm:cxn modelId="{ADB4ED67-30E7-451E-8A77-243DB9186D6F}" type="presOf" srcId="{C15BB1C9-DBF3-47F8-BE0B-EE7F25639568}" destId="{B63A2BD8-B8A8-4982-8783-FC60D529ECED}" srcOrd="0" destOrd="3" presId="urn:microsoft.com/office/officeart/2005/8/layout/hList1"/>
    <dgm:cxn modelId="{55B7CB71-A7E7-496D-AA2B-DD8AF6480CE0}" srcId="{2CD119B7-E76D-44CD-B62F-D4A218A50DB0}" destId="{FF7A4324-8188-456B-A851-F95ACE722E0C}" srcOrd="1" destOrd="0" parTransId="{7A07EE80-45A1-439B-9980-F56A9311DF17}" sibTransId="{8C1EBEA7-46EA-4FD3-9E57-7D0469FE3FB0}"/>
    <dgm:cxn modelId="{004BDE52-01CD-4773-986B-058C56F2CA5B}" type="presOf" srcId="{454EF66F-4CCE-47A5-B41A-DA15807D13A6}" destId="{2AE748B6-B673-4A3F-B7FF-B12BAD031601}" srcOrd="0" destOrd="3" presId="urn:microsoft.com/office/officeart/2005/8/layout/hList1"/>
    <dgm:cxn modelId="{41CDB576-F86C-487F-B0A3-8D9CACD69984}" srcId="{1CADDA4B-A62E-42CD-B218-4A5C0FAC93AC}" destId="{7B95B250-CCB6-4F2F-AA7B-0DBB5CDB7B48}" srcOrd="2" destOrd="0" parTransId="{A82A7AA6-A4C5-430C-A0D9-A4B4B570EE31}" sibTransId="{D729FF22-5F8A-4C49-82C8-7FC013F78972}"/>
    <dgm:cxn modelId="{90430759-5CD0-44E4-B484-09EE226FDD32}" srcId="{2CD119B7-E76D-44CD-B62F-D4A218A50DB0}" destId="{855389ED-70D5-4E0F-96E4-83FEEBE513E5}" srcOrd="4" destOrd="0" parTransId="{3281822C-75FF-452D-B7D2-ED13BF7A71AF}" sibTransId="{EAD2F90A-6609-4445-89E9-89B4F5DD90D9}"/>
    <dgm:cxn modelId="{B9767082-F8EE-4E7E-A66C-EA6DA00D2851}" srcId="{1CADDA4B-A62E-42CD-B218-4A5C0FAC93AC}" destId="{E9DD01D4-846F-42F7-9ECB-F41368278006}" srcOrd="1" destOrd="0" parTransId="{A799155F-E4D4-46FE-ACA8-6EB73DD5D39F}" sibTransId="{30C6462E-D8B9-4AFC-8C6C-338B97E9D0D5}"/>
    <dgm:cxn modelId="{8F187490-5EB0-47BA-994D-9196F27C2B61}" srcId="{2CD119B7-E76D-44CD-B62F-D4A218A50DB0}" destId="{EDD1A528-DDED-417C-9BA7-AD4B18AFCEA2}" srcOrd="2" destOrd="0" parTransId="{E23FC95A-54D8-467B-9F26-592F98D07EF4}" sibTransId="{87D0FCFF-3C3E-4AF8-BE66-71AFC296850E}"/>
    <dgm:cxn modelId="{72F001BD-257B-432B-93B7-1E8049634B8F}" srcId="{2CD119B7-E76D-44CD-B62F-D4A218A50DB0}" destId="{C15BB1C9-DBF3-47F8-BE0B-EE7F25639568}" srcOrd="3" destOrd="0" parTransId="{864A1A9A-113D-491C-BE7A-DAE7E4068917}" sibTransId="{B9451F49-EB78-41AE-97DB-2CB625A57B0A}"/>
    <dgm:cxn modelId="{5AB182BF-F14F-4560-B178-B565B685B407}" srcId="{1CADDA4B-A62E-42CD-B218-4A5C0FAC93AC}" destId="{454EF66F-4CCE-47A5-B41A-DA15807D13A6}" srcOrd="3" destOrd="0" parTransId="{9F0884AD-52ED-49C6-A487-8EE4002D36BD}" sibTransId="{EC1FFD3F-72D5-4368-A6C7-E7008B2B5A0E}"/>
    <dgm:cxn modelId="{546B6FCE-C1ED-4970-B90F-94ED7A8D5F2B}" type="presOf" srcId="{70E04B4C-1566-4E32-88E1-9A83068115FC}" destId="{43258600-5C1F-466F-A545-E6EBE4D15B2C}" srcOrd="0" destOrd="0" presId="urn:microsoft.com/office/officeart/2005/8/layout/hList1"/>
    <dgm:cxn modelId="{3EDFC3D4-A79E-465E-94E9-A9300A75FB4E}" type="presOf" srcId="{7B95B250-CCB6-4F2F-AA7B-0DBB5CDB7B48}" destId="{2AE748B6-B673-4A3F-B7FF-B12BAD031601}" srcOrd="0" destOrd="2" presId="urn:microsoft.com/office/officeart/2005/8/layout/hList1"/>
    <dgm:cxn modelId="{E78CF4DB-9A98-4605-9F66-5FF24E57114E}" srcId="{70E04B4C-1566-4E32-88E1-9A83068115FC}" destId="{2CD119B7-E76D-44CD-B62F-D4A218A50DB0}" srcOrd="0" destOrd="0" parTransId="{C69AE18A-44EF-49C0-B1B3-3E6FB50A9465}" sibTransId="{6584F778-0A4A-4051-A8B8-288736E0E3E2}"/>
    <dgm:cxn modelId="{7DD043DE-8D4B-48F7-9E13-FD9F08EE2BF7}" type="presOf" srcId="{2CD119B7-E76D-44CD-B62F-D4A218A50DB0}" destId="{B04C251D-2C22-4D83-ADB9-EF42B6998580}" srcOrd="0" destOrd="0" presId="urn:microsoft.com/office/officeart/2005/8/layout/hList1"/>
    <dgm:cxn modelId="{B292CDE8-AA41-43D8-A3E2-5D0A207DE7FE}" type="presOf" srcId="{E9DD01D4-846F-42F7-9ECB-F41368278006}" destId="{2AE748B6-B673-4A3F-B7FF-B12BAD031601}" srcOrd="0" destOrd="1" presId="urn:microsoft.com/office/officeart/2005/8/layout/hList1"/>
    <dgm:cxn modelId="{0BBB78EF-9A72-4242-B085-15307D1A2CAF}" type="presOf" srcId="{855389ED-70D5-4E0F-96E4-83FEEBE513E5}" destId="{B63A2BD8-B8A8-4982-8783-FC60D529ECED}" srcOrd="0" destOrd="4" presId="urn:microsoft.com/office/officeart/2005/8/layout/hList1"/>
    <dgm:cxn modelId="{8C498CAE-C6CD-42AA-8B15-1421598CB181}" type="presParOf" srcId="{43258600-5C1F-466F-A545-E6EBE4D15B2C}" destId="{0594137D-AABC-4696-A7DC-AF3A9C6F09B0}" srcOrd="0" destOrd="0" presId="urn:microsoft.com/office/officeart/2005/8/layout/hList1"/>
    <dgm:cxn modelId="{ACE81418-CF53-4F4E-A83E-1104F0285D13}" type="presParOf" srcId="{0594137D-AABC-4696-A7DC-AF3A9C6F09B0}" destId="{B04C251D-2C22-4D83-ADB9-EF42B6998580}" srcOrd="0" destOrd="0" presId="urn:microsoft.com/office/officeart/2005/8/layout/hList1"/>
    <dgm:cxn modelId="{7F7A8B43-E462-4FCE-B030-E6943693F4CE}" type="presParOf" srcId="{0594137D-AABC-4696-A7DC-AF3A9C6F09B0}" destId="{B63A2BD8-B8A8-4982-8783-FC60D529ECED}" srcOrd="1" destOrd="0" presId="urn:microsoft.com/office/officeart/2005/8/layout/hList1"/>
    <dgm:cxn modelId="{9D3E51E5-D91A-406E-98D4-7B23D5F485BE}" type="presParOf" srcId="{43258600-5C1F-466F-A545-E6EBE4D15B2C}" destId="{7F2A661C-89A8-40A6-8260-12A7E5F24A77}" srcOrd="1" destOrd="0" presId="urn:microsoft.com/office/officeart/2005/8/layout/hList1"/>
    <dgm:cxn modelId="{E9DEB1FC-B3B3-464B-84A5-0A0367F84C26}" type="presParOf" srcId="{43258600-5C1F-466F-A545-E6EBE4D15B2C}" destId="{8247BE38-E986-4147-B0C6-2AF858531FD2}" srcOrd="2" destOrd="0" presId="urn:microsoft.com/office/officeart/2005/8/layout/hList1"/>
    <dgm:cxn modelId="{F75DB621-D7B6-4FA4-8E9D-963BECD7BCD7}" type="presParOf" srcId="{8247BE38-E986-4147-B0C6-2AF858531FD2}" destId="{92121E07-803F-4A09-A766-A8D6062C4976}" srcOrd="0" destOrd="0" presId="urn:microsoft.com/office/officeart/2005/8/layout/hList1"/>
    <dgm:cxn modelId="{6E67533C-9CE2-4D06-B8AA-CB72C9770576}" type="presParOf" srcId="{8247BE38-E986-4147-B0C6-2AF858531FD2}" destId="{2AE748B6-B673-4A3F-B7FF-B12BAD0316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858A6D-82B4-4E14-B906-B88632CD099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C376CEB-479C-44F2-8F3F-6E7705F69EED}">
      <dgm:prSet/>
      <dgm:spPr/>
      <dgm:t>
        <a:bodyPr/>
        <a:lstStyle/>
        <a:p>
          <a:r>
            <a:rPr lang="en-US" dirty="0"/>
            <a:t>Deference to Treatment Plan</a:t>
          </a:r>
        </a:p>
      </dgm:t>
    </dgm:pt>
    <dgm:pt modelId="{2033D637-C9FD-4A7A-8D9C-10C17731655D}" type="parTrans" cxnId="{B9D66A4F-69A6-4D7E-8DD0-2A31B8E2909B}">
      <dgm:prSet/>
      <dgm:spPr/>
      <dgm:t>
        <a:bodyPr/>
        <a:lstStyle/>
        <a:p>
          <a:endParaRPr lang="en-US"/>
        </a:p>
      </dgm:t>
    </dgm:pt>
    <dgm:pt modelId="{468AE500-D47A-4865-BB03-7D1E0C5B3301}" type="sibTrans" cxnId="{B9D66A4F-69A6-4D7E-8DD0-2A31B8E2909B}">
      <dgm:prSet/>
      <dgm:spPr/>
      <dgm:t>
        <a:bodyPr/>
        <a:lstStyle/>
        <a:p>
          <a:endParaRPr lang="en-US"/>
        </a:p>
      </dgm:t>
    </dgm:pt>
    <dgm:pt modelId="{170CFDC0-01DD-4D69-8765-79F3BA163F58}">
      <dgm:prSet custT="1"/>
      <dgm:spPr/>
      <dgm:t>
        <a:bodyPr anchor="ctr"/>
        <a:lstStyle/>
        <a:p>
          <a:pPr algn="ctr">
            <a:buNone/>
          </a:pPr>
          <a:r>
            <a:rPr lang="en-US" sz="2100" b="0" i="0" kern="1200" dirty="0"/>
            <a:t>Let </a:t>
          </a:r>
          <a:r>
            <a:rPr lang="en-US" sz="2100" b="0" i="0" kern="1200" dirty="0">
              <a:solidFill>
                <a:prstClr val="black">
                  <a:hueOff val="0"/>
                  <a:satOff val="0"/>
                  <a:lumOff val="0"/>
                  <a:alphaOff val="0"/>
                </a:prstClr>
              </a:solidFill>
              <a:latin typeface="Aptos" panose="02110004020202020204"/>
              <a:ea typeface="+mn-ea"/>
              <a:cs typeface="+mn-cs"/>
            </a:rPr>
            <a:t>the</a:t>
          </a:r>
          <a:r>
            <a:rPr lang="en-US" sz="2100" b="0" i="0" kern="1200" dirty="0"/>
            <a:t> clinicians evaluate and determine what is clinically appropriate.</a:t>
          </a:r>
          <a:endParaRPr lang="en-US" sz="2100" kern="1200" dirty="0"/>
        </a:p>
      </dgm:t>
    </dgm:pt>
    <dgm:pt modelId="{6F9C776D-6A35-46AD-8D64-D5CA2F7A590B}" type="parTrans" cxnId="{F98334FD-10A2-47C0-B82E-1E18ADAB1C69}">
      <dgm:prSet/>
      <dgm:spPr/>
      <dgm:t>
        <a:bodyPr/>
        <a:lstStyle/>
        <a:p>
          <a:endParaRPr lang="en-US"/>
        </a:p>
      </dgm:t>
    </dgm:pt>
    <dgm:pt modelId="{28971C9B-FD54-4068-980C-C22A319B7F62}" type="sibTrans" cxnId="{F98334FD-10A2-47C0-B82E-1E18ADAB1C69}">
      <dgm:prSet/>
      <dgm:spPr/>
      <dgm:t>
        <a:bodyPr/>
        <a:lstStyle/>
        <a:p>
          <a:endParaRPr lang="en-US"/>
        </a:p>
      </dgm:t>
    </dgm:pt>
    <dgm:pt modelId="{5AD21968-E4C6-4560-ABFC-971EC2169ECF}">
      <dgm:prSet/>
      <dgm:spPr/>
      <dgm:t>
        <a:bodyPr/>
        <a:lstStyle/>
        <a:p>
          <a:r>
            <a:rPr lang="en-US"/>
            <a:t>Communication</a:t>
          </a:r>
        </a:p>
      </dgm:t>
    </dgm:pt>
    <dgm:pt modelId="{860E753C-EF97-40CB-B8A0-9F45EB5A3DF5}" type="parTrans" cxnId="{D9CAAAFC-4C0C-4725-AAD5-31B80F023EC4}">
      <dgm:prSet/>
      <dgm:spPr/>
      <dgm:t>
        <a:bodyPr/>
        <a:lstStyle/>
        <a:p>
          <a:endParaRPr lang="en-US"/>
        </a:p>
      </dgm:t>
    </dgm:pt>
    <dgm:pt modelId="{0B68BABA-7CE2-4D33-B121-B4888E9F3214}" type="sibTrans" cxnId="{D9CAAAFC-4C0C-4725-AAD5-31B80F023EC4}">
      <dgm:prSet/>
      <dgm:spPr/>
      <dgm:t>
        <a:bodyPr/>
        <a:lstStyle/>
        <a:p>
          <a:endParaRPr lang="en-US"/>
        </a:p>
      </dgm:t>
    </dgm:pt>
    <dgm:pt modelId="{1BDD19B3-05EA-4060-9128-F00279369FAF}">
      <dgm:prSet/>
      <dgm:spPr/>
      <dgm:t>
        <a:bodyPr/>
        <a:lstStyle/>
        <a:p>
          <a:pPr algn="ctr">
            <a:buNone/>
          </a:pPr>
          <a:r>
            <a:rPr lang="en-US" b="0" i="0" dirty="0"/>
            <a:t>When the communication loop is broken down, it can impact client care and outcomes.</a:t>
          </a:r>
          <a:endParaRPr lang="en-US" dirty="0"/>
        </a:p>
      </dgm:t>
    </dgm:pt>
    <dgm:pt modelId="{DDE8D555-E44D-448B-A945-AA0282434F6B}" type="parTrans" cxnId="{79641467-F0C8-4ABC-8724-F66057C20857}">
      <dgm:prSet/>
      <dgm:spPr/>
      <dgm:t>
        <a:bodyPr/>
        <a:lstStyle/>
        <a:p>
          <a:endParaRPr lang="en-US"/>
        </a:p>
      </dgm:t>
    </dgm:pt>
    <dgm:pt modelId="{EED4E26F-F4CE-40B4-B4FE-10B6CF64A4E9}" type="sibTrans" cxnId="{79641467-F0C8-4ABC-8724-F66057C20857}">
      <dgm:prSet/>
      <dgm:spPr/>
      <dgm:t>
        <a:bodyPr/>
        <a:lstStyle/>
        <a:p>
          <a:endParaRPr lang="en-US"/>
        </a:p>
      </dgm:t>
    </dgm:pt>
    <dgm:pt modelId="{2806D88F-3396-485A-96C2-A41D98F78620}">
      <dgm:prSet/>
      <dgm:spPr/>
      <dgm:t>
        <a:bodyPr/>
        <a:lstStyle/>
        <a:p>
          <a:r>
            <a:rPr lang="en-US"/>
            <a:t>Navigating Expectations</a:t>
          </a:r>
        </a:p>
      </dgm:t>
    </dgm:pt>
    <dgm:pt modelId="{37D0EEEC-DB1D-43D9-812A-47DCDF7CEF66}" type="parTrans" cxnId="{D5A331B9-F2B4-449F-8F08-AA8ED8668AB9}">
      <dgm:prSet/>
      <dgm:spPr/>
      <dgm:t>
        <a:bodyPr/>
        <a:lstStyle/>
        <a:p>
          <a:endParaRPr lang="en-US"/>
        </a:p>
      </dgm:t>
    </dgm:pt>
    <dgm:pt modelId="{35F03885-25DB-48E7-A56A-051F30B4732C}" type="sibTrans" cxnId="{D5A331B9-F2B4-449F-8F08-AA8ED8668AB9}">
      <dgm:prSet/>
      <dgm:spPr/>
      <dgm:t>
        <a:bodyPr/>
        <a:lstStyle/>
        <a:p>
          <a:endParaRPr lang="en-US"/>
        </a:p>
      </dgm:t>
    </dgm:pt>
    <dgm:pt modelId="{1C5CC631-C452-4802-9BF5-A31E0E03E4AC}">
      <dgm:prSet/>
      <dgm:spPr/>
      <dgm:t>
        <a:bodyPr/>
        <a:lstStyle/>
        <a:p>
          <a:r>
            <a:rPr lang="en-US"/>
            <a:t>Stigma</a:t>
          </a:r>
        </a:p>
      </dgm:t>
    </dgm:pt>
    <dgm:pt modelId="{10F5E88F-6D9F-4960-8BA3-5DADC742B7DA}" type="parTrans" cxnId="{C920AB68-F7FC-4DFE-991C-A54DD56F304A}">
      <dgm:prSet/>
      <dgm:spPr/>
      <dgm:t>
        <a:bodyPr/>
        <a:lstStyle/>
        <a:p>
          <a:endParaRPr lang="en-US"/>
        </a:p>
      </dgm:t>
    </dgm:pt>
    <dgm:pt modelId="{E434C814-86C2-41ED-ABEF-5F54CF601195}" type="sibTrans" cxnId="{C920AB68-F7FC-4DFE-991C-A54DD56F304A}">
      <dgm:prSet/>
      <dgm:spPr/>
      <dgm:t>
        <a:bodyPr/>
        <a:lstStyle/>
        <a:p>
          <a:endParaRPr lang="en-US"/>
        </a:p>
      </dgm:t>
    </dgm:pt>
    <dgm:pt modelId="{96453662-A31E-4C8F-9675-561A4271C690}">
      <dgm:prSet/>
      <dgm:spPr/>
      <dgm:t>
        <a:bodyPr/>
        <a:lstStyle/>
        <a:p>
          <a:pPr algn="ctr">
            <a:buNone/>
          </a:pPr>
          <a:r>
            <a:rPr lang="en-US" b="0" i="0" dirty="0"/>
            <a:t>Combating stigma around harm reduction and medications for the treatment of SUD.</a:t>
          </a:r>
          <a:endParaRPr lang="en-US" dirty="0"/>
        </a:p>
      </dgm:t>
    </dgm:pt>
    <dgm:pt modelId="{B8CDC6E7-F914-4EA2-B52F-BC1C2D73E36D}" type="parTrans" cxnId="{E142E73B-A978-462E-A810-34B11D1702D4}">
      <dgm:prSet/>
      <dgm:spPr/>
      <dgm:t>
        <a:bodyPr/>
        <a:lstStyle/>
        <a:p>
          <a:endParaRPr lang="en-US"/>
        </a:p>
      </dgm:t>
    </dgm:pt>
    <dgm:pt modelId="{36AD6A52-79CA-4659-9BEF-EBB480E6DB1B}" type="sibTrans" cxnId="{E142E73B-A978-462E-A810-34B11D1702D4}">
      <dgm:prSet/>
      <dgm:spPr/>
      <dgm:t>
        <a:bodyPr/>
        <a:lstStyle/>
        <a:p>
          <a:endParaRPr lang="en-US"/>
        </a:p>
      </dgm:t>
    </dgm:pt>
    <dgm:pt modelId="{06B06930-84E7-4225-92E0-07731DBD94D1}">
      <dgm:prSet/>
      <dgm:spPr/>
      <dgm:t>
        <a:bodyPr/>
        <a:lstStyle/>
        <a:p>
          <a:pPr algn="ctr">
            <a:buNone/>
          </a:pPr>
          <a:endParaRPr lang="en-US" dirty="0"/>
        </a:p>
      </dgm:t>
    </dgm:pt>
    <dgm:pt modelId="{3C25C9BF-6B39-4A28-8B23-1DD99B2F02D9}" type="parTrans" cxnId="{57CE3472-9CDF-4045-9811-274EE069759D}">
      <dgm:prSet/>
      <dgm:spPr/>
      <dgm:t>
        <a:bodyPr/>
        <a:lstStyle/>
        <a:p>
          <a:endParaRPr lang="en-US"/>
        </a:p>
      </dgm:t>
    </dgm:pt>
    <dgm:pt modelId="{123207D5-8B1C-43E8-89B7-A1BC4EF50CF5}" type="sibTrans" cxnId="{57CE3472-9CDF-4045-9811-274EE069759D}">
      <dgm:prSet/>
      <dgm:spPr/>
      <dgm:t>
        <a:bodyPr/>
        <a:lstStyle/>
        <a:p>
          <a:endParaRPr lang="en-US"/>
        </a:p>
      </dgm:t>
    </dgm:pt>
    <dgm:pt modelId="{0B8640CE-1A26-49CC-B685-D5503831425F}">
      <dgm:prSet/>
      <dgm:spPr/>
      <dgm:t>
        <a:bodyPr/>
        <a:lstStyle/>
        <a:p>
          <a:pPr algn="ctr">
            <a:buNone/>
          </a:pPr>
          <a:endParaRPr lang="en-US" dirty="0"/>
        </a:p>
      </dgm:t>
    </dgm:pt>
    <dgm:pt modelId="{F2A5E544-F8AD-446D-9217-61B1D288E467}" type="parTrans" cxnId="{C5DFB57D-7EA7-4539-AF3A-871B52335EC3}">
      <dgm:prSet/>
      <dgm:spPr/>
      <dgm:t>
        <a:bodyPr/>
        <a:lstStyle/>
        <a:p>
          <a:endParaRPr lang="en-US"/>
        </a:p>
      </dgm:t>
    </dgm:pt>
    <dgm:pt modelId="{CE12DF2A-8C35-46E6-AAB0-DCD2DEB73E21}" type="sibTrans" cxnId="{C5DFB57D-7EA7-4539-AF3A-871B52335EC3}">
      <dgm:prSet/>
      <dgm:spPr/>
      <dgm:t>
        <a:bodyPr/>
        <a:lstStyle/>
        <a:p>
          <a:endParaRPr lang="en-US"/>
        </a:p>
      </dgm:t>
    </dgm:pt>
    <dgm:pt modelId="{CC479732-43FF-4D4E-9579-90BD1671558B}">
      <dgm:prSet/>
      <dgm:spPr/>
      <dgm:t>
        <a:bodyPr/>
        <a:lstStyle/>
        <a:p>
          <a:pPr algn="ctr">
            <a:buNone/>
          </a:pPr>
          <a:endParaRPr lang="en-US" dirty="0"/>
        </a:p>
      </dgm:t>
    </dgm:pt>
    <dgm:pt modelId="{73BA26E8-23AF-42B5-9736-A10CB8AA620A}" type="parTrans" cxnId="{969E4317-3D13-4621-8AAA-9E2C9D226F7A}">
      <dgm:prSet/>
      <dgm:spPr/>
      <dgm:t>
        <a:bodyPr/>
        <a:lstStyle/>
        <a:p>
          <a:endParaRPr lang="en-US"/>
        </a:p>
      </dgm:t>
    </dgm:pt>
    <dgm:pt modelId="{D31DD679-2F08-4400-AC8D-FB5DE8398732}" type="sibTrans" cxnId="{969E4317-3D13-4621-8AAA-9E2C9D226F7A}">
      <dgm:prSet/>
      <dgm:spPr/>
      <dgm:t>
        <a:bodyPr/>
        <a:lstStyle/>
        <a:p>
          <a:endParaRPr lang="en-US"/>
        </a:p>
      </dgm:t>
    </dgm:pt>
    <dgm:pt modelId="{3BBB74CE-082E-475A-A442-20C1AE25E014}">
      <dgm:prSet/>
      <dgm:spPr/>
      <dgm:t>
        <a:bodyPr/>
        <a:lstStyle/>
        <a:p>
          <a:pPr algn="ctr">
            <a:buNone/>
          </a:pPr>
          <a:r>
            <a:rPr lang="en-US" b="0" i="0" dirty="0"/>
            <a:t>Timelines of treatment world and the judicial system can differ. </a:t>
          </a:r>
          <a:endParaRPr lang="en-US" dirty="0"/>
        </a:p>
      </dgm:t>
    </dgm:pt>
    <dgm:pt modelId="{CE4482DD-EF41-4DD2-B909-B49FFD205EAE}" type="parTrans" cxnId="{AE085A1D-A0B5-4BF5-AA46-E74D1C5D8B66}">
      <dgm:prSet/>
      <dgm:spPr/>
      <dgm:t>
        <a:bodyPr/>
        <a:lstStyle/>
        <a:p>
          <a:endParaRPr lang="en-US"/>
        </a:p>
      </dgm:t>
    </dgm:pt>
    <dgm:pt modelId="{714DE7EC-F852-4450-B5AB-4D793E76137B}" type="sibTrans" cxnId="{AE085A1D-A0B5-4BF5-AA46-E74D1C5D8B66}">
      <dgm:prSet/>
      <dgm:spPr/>
      <dgm:t>
        <a:bodyPr/>
        <a:lstStyle/>
        <a:p>
          <a:endParaRPr lang="en-US"/>
        </a:p>
      </dgm:t>
    </dgm:pt>
    <dgm:pt modelId="{D7B846C8-2CC4-4698-A81E-517571B06272}" type="pres">
      <dgm:prSet presAssocID="{04858A6D-82B4-4E14-B906-B88632CD099B}" presName="Name0" presStyleCnt="0">
        <dgm:presLayoutVars>
          <dgm:dir/>
          <dgm:animLvl val="lvl"/>
          <dgm:resizeHandles val="exact"/>
        </dgm:presLayoutVars>
      </dgm:prSet>
      <dgm:spPr/>
    </dgm:pt>
    <dgm:pt modelId="{51F988BF-0DEE-42A2-AA9B-F7EFB8B732CF}" type="pres">
      <dgm:prSet presAssocID="{AC376CEB-479C-44F2-8F3F-6E7705F69EED}" presName="composite" presStyleCnt="0"/>
      <dgm:spPr/>
    </dgm:pt>
    <dgm:pt modelId="{7D6DAE3E-D2C0-4F1C-B565-4E7FD7E630A0}" type="pres">
      <dgm:prSet presAssocID="{AC376CEB-479C-44F2-8F3F-6E7705F69EED}" presName="parTx" presStyleLbl="alignNode1" presStyleIdx="0" presStyleCnt="4">
        <dgm:presLayoutVars>
          <dgm:chMax val="0"/>
          <dgm:chPref val="0"/>
          <dgm:bulletEnabled val="1"/>
        </dgm:presLayoutVars>
      </dgm:prSet>
      <dgm:spPr/>
    </dgm:pt>
    <dgm:pt modelId="{EE83AFEE-31A2-4F5F-94B8-B9DE39978892}" type="pres">
      <dgm:prSet presAssocID="{AC376CEB-479C-44F2-8F3F-6E7705F69EED}" presName="desTx" presStyleLbl="alignAccFollowNode1" presStyleIdx="0" presStyleCnt="4">
        <dgm:presLayoutVars>
          <dgm:bulletEnabled val="1"/>
        </dgm:presLayoutVars>
      </dgm:prSet>
      <dgm:spPr/>
    </dgm:pt>
    <dgm:pt modelId="{FCFA4BF5-CB9D-42D8-9B26-0E1DDF64A716}" type="pres">
      <dgm:prSet presAssocID="{468AE500-D47A-4865-BB03-7D1E0C5B3301}" presName="space" presStyleCnt="0"/>
      <dgm:spPr/>
    </dgm:pt>
    <dgm:pt modelId="{439CEAC2-13CA-4A99-B4D8-0161BA2F3CDF}" type="pres">
      <dgm:prSet presAssocID="{5AD21968-E4C6-4560-ABFC-971EC2169ECF}" presName="composite" presStyleCnt="0"/>
      <dgm:spPr/>
    </dgm:pt>
    <dgm:pt modelId="{3201F295-030E-4868-A01D-67E606EB7894}" type="pres">
      <dgm:prSet presAssocID="{5AD21968-E4C6-4560-ABFC-971EC2169ECF}" presName="parTx" presStyleLbl="alignNode1" presStyleIdx="1" presStyleCnt="4">
        <dgm:presLayoutVars>
          <dgm:chMax val="0"/>
          <dgm:chPref val="0"/>
          <dgm:bulletEnabled val="1"/>
        </dgm:presLayoutVars>
      </dgm:prSet>
      <dgm:spPr/>
    </dgm:pt>
    <dgm:pt modelId="{86D44040-D4CA-453F-AF35-8E0F41FEDAD1}" type="pres">
      <dgm:prSet presAssocID="{5AD21968-E4C6-4560-ABFC-971EC2169ECF}" presName="desTx" presStyleLbl="alignAccFollowNode1" presStyleIdx="1" presStyleCnt="4">
        <dgm:presLayoutVars>
          <dgm:bulletEnabled val="1"/>
        </dgm:presLayoutVars>
      </dgm:prSet>
      <dgm:spPr/>
    </dgm:pt>
    <dgm:pt modelId="{ABC7BE7C-5BBB-4CFF-B494-429FD1875C06}" type="pres">
      <dgm:prSet presAssocID="{0B68BABA-7CE2-4D33-B121-B4888E9F3214}" presName="space" presStyleCnt="0"/>
      <dgm:spPr/>
    </dgm:pt>
    <dgm:pt modelId="{AE2F5BC5-DB00-41ED-A9DE-817AE284DC2C}" type="pres">
      <dgm:prSet presAssocID="{2806D88F-3396-485A-96C2-A41D98F78620}" presName="composite" presStyleCnt="0"/>
      <dgm:spPr/>
    </dgm:pt>
    <dgm:pt modelId="{8FE0B85A-D3BA-4C38-9662-232FC81CC62B}" type="pres">
      <dgm:prSet presAssocID="{2806D88F-3396-485A-96C2-A41D98F78620}" presName="parTx" presStyleLbl="alignNode1" presStyleIdx="2" presStyleCnt="4">
        <dgm:presLayoutVars>
          <dgm:chMax val="0"/>
          <dgm:chPref val="0"/>
          <dgm:bulletEnabled val="1"/>
        </dgm:presLayoutVars>
      </dgm:prSet>
      <dgm:spPr/>
    </dgm:pt>
    <dgm:pt modelId="{554B504B-ED80-4822-8285-8DF3C256996B}" type="pres">
      <dgm:prSet presAssocID="{2806D88F-3396-485A-96C2-A41D98F78620}" presName="desTx" presStyleLbl="alignAccFollowNode1" presStyleIdx="2" presStyleCnt="4">
        <dgm:presLayoutVars>
          <dgm:bulletEnabled val="1"/>
        </dgm:presLayoutVars>
      </dgm:prSet>
      <dgm:spPr/>
    </dgm:pt>
    <dgm:pt modelId="{1402514B-978B-4C47-9F05-423AC9AE6262}" type="pres">
      <dgm:prSet presAssocID="{35F03885-25DB-48E7-A56A-051F30B4732C}" presName="space" presStyleCnt="0"/>
      <dgm:spPr/>
    </dgm:pt>
    <dgm:pt modelId="{9CE6D8D4-50C3-47A6-BF84-106B9E2506F4}" type="pres">
      <dgm:prSet presAssocID="{1C5CC631-C452-4802-9BF5-A31E0E03E4AC}" presName="composite" presStyleCnt="0"/>
      <dgm:spPr/>
    </dgm:pt>
    <dgm:pt modelId="{11AD9387-2CEB-49E1-A869-CCA63F2713FC}" type="pres">
      <dgm:prSet presAssocID="{1C5CC631-C452-4802-9BF5-A31E0E03E4AC}" presName="parTx" presStyleLbl="alignNode1" presStyleIdx="3" presStyleCnt="4">
        <dgm:presLayoutVars>
          <dgm:chMax val="0"/>
          <dgm:chPref val="0"/>
          <dgm:bulletEnabled val="1"/>
        </dgm:presLayoutVars>
      </dgm:prSet>
      <dgm:spPr/>
    </dgm:pt>
    <dgm:pt modelId="{C9FA00E6-EF23-4B0B-830F-B9D58B16E871}" type="pres">
      <dgm:prSet presAssocID="{1C5CC631-C452-4802-9BF5-A31E0E03E4AC}" presName="desTx" presStyleLbl="alignAccFollowNode1" presStyleIdx="3" presStyleCnt="4">
        <dgm:presLayoutVars>
          <dgm:bulletEnabled val="1"/>
        </dgm:presLayoutVars>
      </dgm:prSet>
      <dgm:spPr/>
    </dgm:pt>
  </dgm:ptLst>
  <dgm:cxnLst>
    <dgm:cxn modelId="{41A02B04-E4A7-4E89-8562-5F3F4BA19841}" type="presOf" srcId="{04858A6D-82B4-4E14-B906-B88632CD099B}" destId="{D7B846C8-2CC4-4698-A81E-517571B06272}" srcOrd="0" destOrd="0" presId="urn:microsoft.com/office/officeart/2005/8/layout/hList1"/>
    <dgm:cxn modelId="{232A590D-A61F-421F-B189-5D1A96B91EF0}" type="presOf" srcId="{1C5CC631-C452-4802-9BF5-A31E0E03E4AC}" destId="{11AD9387-2CEB-49E1-A869-CCA63F2713FC}" srcOrd="0" destOrd="0" presId="urn:microsoft.com/office/officeart/2005/8/layout/hList1"/>
    <dgm:cxn modelId="{BE40CE15-57DA-4E23-B4A5-7391D3848467}" type="presOf" srcId="{5AD21968-E4C6-4560-ABFC-971EC2169ECF}" destId="{3201F295-030E-4868-A01D-67E606EB7894}" srcOrd="0" destOrd="0" presId="urn:microsoft.com/office/officeart/2005/8/layout/hList1"/>
    <dgm:cxn modelId="{969E4317-3D13-4621-8AAA-9E2C9D226F7A}" srcId="{5AD21968-E4C6-4560-ABFC-971EC2169ECF}" destId="{CC479732-43FF-4D4E-9579-90BD1671558B}" srcOrd="0" destOrd="0" parTransId="{73BA26E8-23AF-42B5-9736-A10CB8AA620A}" sibTransId="{D31DD679-2F08-4400-AC8D-FB5DE8398732}"/>
    <dgm:cxn modelId="{AE085A1D-A0B5-4BF5-AA46-E74D1C5D8B66}" srcId="{2806D88F-3396-485A-96C2-A41D98F78620}" destId="{3BBB74CE-082E-475A-A442-20C1AE25E014}" srcOrd="1" destOrd="0" parTransId="{CE4482DD-EF41-4DD2-B909-B49FFD205EAE}" sibTransId="{714DE7EC-F852-4450-B5AB-4D793E76137B}"/>
    <dgm:cxn modelId="{ACDB4239-3280-44F4-A5A4-F118FC2A926F}" type="presOf" srcId="{3BBB74CE-082E-475A-A442-20C1AE25E014}" destId="{554B504B-ED80-4822-8285-8DF3C256996B}" srcOrd="0" destOrd="1" presId="urn:microsoft.com/office/officeart/2005/8/layout/hList1"/>
    <dgm:cxn modelId="{E142E73B-A978-462E-A810-34B11D1702D4}" srcId="{1C5CC631-C452-4802-9BF5-A31E0E03E4AC}" destId="{96453662-A31E-4C8F-9675-561A4271C690}" srcOrd="1" destOrd="0" parTransId="{B8CDC6E7-F914-4EA2-B52F-BC1C2D73E36D}" sibTransId="{36AD6A52-79CA-4659-9BEF-EBB480E6DB1B}"/>
    <dgm:cxn modelId="{79641467-F0C8-4ABC-8724-F66057C20857}" srcId="{5AD21968-E4C6-4560-ABFC-971EC2169ECF}" destId="{1BDD19B3-05EA-4060-9128-F00279369FAF}" srcOrd="1" destOrd="0" parTransId="{DDE8D555-E44D-448B-A945-AA0282434F6B}" sibTransId="{EED4E26F-F4CE-40B4-B4FE-10B6CF64A4E9}"/>
    <dgm:cxn modelId="{C920AB68-F7FC-4DFE-991C-A54DD56F304A}" srcId="{04858A6D-82B4-4E14-B906-B88632CD099B}" destId="{1C5CC631-C452-4802-9BF5-A31E0E03E4AC}" srcOrd="3" destOrd="0" parTransId="{10F5E88F-6D9F-4960-8BA3-5DADC742B7DA}" sibTransId="{E434C814-86C2-41ED-ABEF-5F54CF601195}"/>
    <dgm:cxn modelId="{B24BBC6D-C6C8-4E6B-B376-3584275EEF6F}" type="presOf" srcId="{AC376CEB-479C-44F2-8F3F-6E7705F69EED}" destId="{7D6DAE3E-D2C0-4F1C-B565-4E7FD7E630A0}" srcOrd="0" destOrd="0" presId="urn:microsoft.com/office/officeart/2005/8/layout/hList1"/>
    <dgm:cxn modelId="{B9D66A4F-69A6-4D7E-8DD0-2A31B8E2909B}" srcId="{04858A6D-82B4-4E14-B906-B88632CD099B}" destId="{AC376CEB-479C-44F2-8F3F-6E7705F69EED}" srcOrd="0" destOrd="0" parTransId="{2033D637-C9FD-4A7A-8D9C-10C17731655D}" sibTransId="{468AE500-D47A-4865-BB03-7D1E0C5B3301}"/>
    <dgm:cxn modelId="{57CE3472-9CDF-4045-9811-274EE069759D}" srcId="{1C5CC631-C452-4802-9BF5-A31E0E03E4AC}" destId="{06B06930-84E7-4225-92E0-07731DBD94D1}" srcOrd="0" destOrd="0" parTransId="{3C25C9BF-6B39-4A28-8B23-1DD99B2F02D9}" sibTransId="{123207D5-8B1C-43E8-89B7-A1BC4EF50CF5}"/>
    <dgm:cxn modelId="{1BC73177-DA90-45F6-B29C-686D92BDED03}" type="presOf" srcId="{06B06930-84E7-4225-92E0-07731DBD94D1}" destId="{C9FA00E6-EF23-4B0B-830F-B9D58B16E871}" srcOrd="0" destOrd="0" presId="urn:microsoft.com/office/officeart/2005/8/layout/hList1"/>
    <dgm:cxn modelId="{F1CD217D-797D-4394-80D7-76E9926A6ABE}" type="presOf" srcId="{CC479732-43FF-4D4E-9579-90BD1671558B}" destId="{86D44040-D4CA-453F-AF35-8E0F41FEDAD1}" srcOrd="0" destOrd="0" presId="urn:microsoft.com/office/officeart/2005/8/layout/hList1"/>
    <dgm:cxn modelId="{C5DFB57D-7EA7-4539-AF3A-871B52335EC3}" srcId="{2806D88F-3396-485A-96C2-A41D98F78620}" destId="{0B8640CE-1A26-49CC-B685-D5503831425F}" srcOrd="0" destOrd="0" parTransId="{F2A5E544-F8AD-446D-9217-61B1D288E467}" sibTransId="{CE12DF2A-8C35-46E6-AAB0-DCD2DEB73E21}"/>
    <dgm:cxn modelId="{665A288C-E650-4374-9205-398B95F76167}" type="presOf" srcId="{2806D88F-3396-485A-96C2-A41D98F78620}" destId="{8FE0B85A-D3BA-4C38-9662-232FC81CC62B}" srcOrd="0" destOrd="0" presId="urn:microsoft.com/office/officeart/2005/8/layout/hList1"/>
    <dgm:cxn modelId="{BA0E8296-6DFC-4573-9331-7FDAC5CCC4AB}" type="presOf" srcId="{0B8640CE-1A26-49CC-B685-D5503831425F}" destId="{554B504B-ED80-4822-8285-8DF3C256996B}" srcOrd="0" destOrd="0" presId="urn:microsoft.com/office/officeart/2005/8/layout/hList1"/>
    <dgm:cxn modelId="{D5A331B9-F2B4-449F-8F08-AA8ED8668AB9}" srcId="{04858A6D-82B4-4E14-B906-B88632CD099B}" destId="{2806D88F-3396-485A-96C2-A41D98F78620}" srcOrd="2" destOrd="0" parTransId="{37D0EEEC-DB1D-43D9-812A-47DCDF7CEF66}" sibTransId="{35F03885-25DB-48E7-A56A-051F30B4732C}"/>
    <dgm:cxn modelId="{CB2338C4-5630-4B59-864D-440654131CCC}" type="presOf" srcId="{170CFDC0-01DD-4D69-8765-79F3BA163F58}" destId="{EE83AFEE-31A2-4F5F-94B8-B9DE39978892}" srcOrd="0" destOrd="0" presId="urn:microsoft.com/office/officeart/2005/8/layout/hList1"/>
    <dgm:cxn modelId="{900C34E5-B4F7-424E-90E1-2787E4D9DC6C}" type="presOf" srcId="{96453662-A31E-4C8F-9675-561A4271C690}" destId="{C9FA00E6-EF23-4B0B-830F-B9D58B16E871}" srcOrd="0" destOrd="1" presId="urn:microsoft.com/office/officeart/2005/8/layout/hList1"/>
    <dgm:cxn modelId="{089ACEEE-E431-4451-B633-FDEBEF3551AD}" type="presOf" srcId="{1BDD19B3-05EA-4060-9128-F00279369FAF}" destId="{86D44040-D4CA-453F-AF35-8E0F41FEDAD1}" srcOrd="0" destOrd="1" presId="urn:microsoft.com/office/officeart/2005/8/layout/hList1"/>
    <dgm:cxn modelId="{D9CAAAFC-4C0C-4725-AAD5-31B80F023EC4}" srcId="{04858A6D-82B4-4E14-B906-B88632CD099B}" destId="{5AD21968-E4C6-4560-ABFC-971EC2169ECF}" srcOrd="1" destOrd="0" parTransId="{860E753C-EF97-40CB-B8A0-9F45EB5A3DF5}" sibTransId="{0B68BABA-7CE2-4D33-B121-B4888E9F3214}"/>
    <dgm:cxn modelId="{F98334FD-10A2-47C0-B82E-1E18ADAB1C69}" srcId="{AC376CEB-479C-44F2-8F3F-6E7705F69EED}" destId="{170CFDC0-01DD-4D69-8765-79F3BA163F58}" srcOrd="0" destOrd="0" parTransId="{6F9C776D-6A35-46AD-8D64-D5CA2F7A590B}" sibTransId="{28971C9B-FD54-4068-980C-C22A319B7F62}"/>
    <dgm:cxn modelId="{8C99019C-3433-415E-9437-53D20549E172}" type="presParOf" srcId="{D7B846C8-2CC4-4698-A81E-517571B06272}" destId="{51F988BF-0DEE-42A2-AA9B-F7EFB8B732CF}" srcOrd="0" destOrd="0" presId="urn:microsoft.com/office/officeart/2005/8/layout/hList1"/>
    <dgm:cxn modelId="{605C9D53-CB9A-47ED-8BAA-F6D21D71D703}" type="presParOf" srcId="{51F988BF-0DEE-42A2-AA9B-F7EFB8B732CF}" destId="{7D6DAE3E-D2C0-4F1C-B565-4E7FD7E630A0}" srcOrd="0" destOrd="0" presId="urn:microsoft.com/office/officeart/2005/8/layout/hList1"/>
    <dgm:cxn modelId="{D13E3BEB-853A-4EFC-A13D-997CD8C68324}" type="presParOf" srcId="{51F988BF-0DEE-42A2-AA9B-F7EFB8B732CF}" destId="{EE83AFEE-31A2-4F5F-94B8-B9DE39978892}" srcOrd="1" destOrd="0" presId="urn:microsoft.com/office/officeart/2005/8/layout/hList1"/>
    <dgm:cxn modelId="{20184F79-8A10-45A8-B60A-061D5DB5D12D}" type="presParOf" srcId="{D7B846C8-2CC4-4698-A81E-517571B06272}" destId="{FCFA4BF5-CB9D-42D8-9B26-0E1DDF64A716}" srcOrd="1" destOrd="0" presId="urn:microsoft.com/office/officeart/2005/8/layout/hList1"/>
    <dgm:cxn modelId="{23A39521-8542-41FC-AC8D-ADECA5F1019E}" type="presParOf" srcId="{D7B846C8-2CC4-4698-A81E-517571B06272}" destId="{439CEAC2-13CA-4A99-B4D8-0161BA2F3CDF}" srcOrd="2" destOrd="0" presId="urn:microsoft.com/office/officeart/2005/8/layout/hList1"/>
    <dgm:cxn modelId="{D33B0D25-2972-47AB-BB66-08D289EA57AA}" type="presParOf" srcId="{439CEAC2-13CA-4A99-B4D8-0161BA2F3CDF}" destId="{3201F295-030E-4868-A01D-67E606EB7894}" srcOrd="0" destOrd="0" presId="urn:microsoft.com/office/officeart/2005/8/layout/hList1"/>
    <dgm:cxn modelId="{E4924F26-E06C-4687-8C79-0048CFFF1DCF}" type="presParOf" srcId="{439CEAC2-13CA-4A99-B4D8-0161BA2F3CDF}" destId="{86D44040-D4CA-453F-AF35-8E0F41FEDAD1}" srcOrd="1" destOrd="0" presId="urn:microsoft.com/office/officeart/2005/8/layout/hList1"/>
    <dgm:cxn modelId="{20DC4629-6F7F-4E4D-9301-88ABC7562113}" type="presParOf" srcId="{D7B846C8-2CC4-4698-A81E-517571B06272}" destId="{ABC7BE7C-5BBB-4CFF-B494-429FD1875C06}" srcOrd="3" destOrd="0" presId="urn:microsoft.com/office/officeart/2005/8/layout/hList1"/>
    <dgm:cxn modelId="{13964491-DC10-4F85-B8A5-2D73D5F7AE6D}" type="presParOf" srcId="{D7B846C8-2CC4-4698-A81E-517571B06272}" destId="{AE2F5BC5-DB00-41ED-A9DE-817AE284DC2C}" srcOrd="4" destOrd="0" presId="urn:microsoft.com/office/officeart/2005/8/layout/hList1"/>
    <dgm:cxn modelId="{4B517E23-AC4F-4464-B119-3E65FFE065BB}" type="presParOf" srcId="{AE2F5BC5-DB00-41ED-A9DE-817AE284DC2C}" destId="{8FE0B85A-D3BA-4C38-9662-232FC81CC62B}" srcOrd="0" destOrd="0" presId="urn:microsoft.com/office/officeart/2005/8/layout/hList1"/>
    <dgm:cxn modelId="{9D9CEB14-EB2E-46ED-A739-8DC17FCF6E84}" type="presParOf" srcId="{AE2F5BC5-DB00-41ED-A9DE-817AE284DC2C}" destId="{554B504B-ED80-4822-8285-8DF3C256996B}" srcOrd="1" destOrd="0" presId="urn:microsoft.com/office/officeart/2005/8/layout/hList1"/>
    <dgm:cxn modelId="{5E9BB836-E07B-4892-AF90-89C50DFFE64E}" type="presParOf" srcId="{D7B846C8-2CC4-4698-A81E-517571B06272}" destId="{1402514B-978B-4C47-9F05-423AC9AE6262}" srcOrd="5" destOrd="0" presId="urn:microsoft.com/office/officeart/2005/8/layout/hList1"/>
    <dgm:cxn modelId="{8D8540D3-63BD-4AAE-9AA4-E4197BE79A93}" type="presParOf" srcId="{D7B846C8-2CC4-4698-A81E-517571B06272}" destId="{9CE6D8D4-50C3-47A6-BF84-106B9E2506F4}" srcOrd="6" destOrd="0" presId="urn:microsoft.com/office/officeart/2005/8/layout/hList1"/>
    <dgm:cxn modelId="{84AD2E41-5323-4274-BDBF-28194B1D0F88}" type="presParOf" srcId="{9CE6D8D4-50C3-47A6-BF84-106B9E2506F4}" destId="{11AD9387-2CEB-49E1-A869-CCA63F2713FC}" srcOrd="0" destOrd="0" presId="urn:microsoft.com/office/officeart/2005/8/layout/hList1"/>
    <dgm:cxn modelId="{FC1DE757-9241-4404-938B-49274EF0B13A}" type="presParOf" srcId="{9CE6D8D4-50C3-47A6-BF84-106B9E2506F4}" destId="{C9FA00E6-EF23-4B0B-830F-B9D58B16E8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858A6D-82B4-4E14-B906-B88632CD099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C376CEB-479C-44F2-8F3F-6E7705F69EED}">
      <dgm:prSet/>
      <dgm:spPr/>
      <dgm:t>
        <a:bodyPr/>
        <a:lstStyle/>
        <a:p>
          <a:r>
            <a:rPr lang="en-US"/>
            <a:t>Wait Time</a:t>
          </a:r>
        </a:p>
      </dgm:t>
    </dgm:pt>
    <dgm:pt modelId="{2033D637-C9FD-4A7A-8D9C-10C17731655D}" type="parTrans" cxnId="{B9D66A4F-69A6-4D7E-8DD0-2A31B8E2909B}">
      <dgm:prSet/>
      <dgm:spPr/>
      <dgm:t>
        <a:bodyPr/>
        <a:lstStyle/>
        <a:p>
          <a:endParaRPr lang="en-US"/>
        </a:p>
      </dgm:t>
    </dgm:pt>
    <dgm:pt modelId="{468AE500-D47A-4865-BB03-7D1E0C5B3301}" type="sibTrans" cxnId="{B9D66A4F-69A6-4D7E-8DD0-2A31B8E2909B}">
      <dgm:prSet/>
      <dgm:spPr/>
      <dgm:t>
        <a:bodyPr/>
        <a:lstStyle/>
        <a:p>
          <a:endParaRPr lang="en-US"/>
        </a:p>
      </dgm:t>
    </dgm:pt>
    <dgm:pt modelId="{170CFDC0-01DD-4D69-8765-79F3BA163F58}">
      <dgm:prSet/>
      <dgm:spPr/>
      <dgm:t>
        <a:bodyPr/>
        <a:lstStyle/>
        <a:p>
          <a:pPr algn="ctr">
            <a:buNone/>
          </a:pPr>
          <a:r>
            <a:rPr lang="en-US" b="0" i="0" dirty="0"/>
            <a:t>Time between court referral and  participants’ first actual session.</a:t>
          </a:r>
          <a:endParaRPr lang="en-US" dirty="0"/>
        </a:p>
      </dgm:t>
    </dgm:pt>
    <dgm:pt modelId="{6F9C776D-6A35-46AD-8D64-D5CA2F7A590B}" type="parTrans" cxnId="{F98334FD-10A2-47C0-B82E-1E18ADAB1C69}">
      <dgm:prSet/>
      <dgm:spPr/>
      <dgm:t>
        <a:bodyPr/>
        <a:lstStyle/>
        <a:p>
          <a:endParaRPr lang="en-US"/>
        </a:p>
      </dgm:t>
    </dgm:pt>
    <dgm:pt modelId="{28971C9B-FD54-4068-980C-C22A319B7F62}" type="sibTrans" cxnId="{F98334FD-10A2-47C0-B82E-1E18ADAB1C69}">
      <dgm:prSet/>
      <dgm:spPr/>
      <dgm:t>
        <a:bodyPr/>
        <a:lstStyle/>
        <a:p>
          <a:endParaRPr lang="en-US"/>
        </a:p>
      </dgm:t>
    </dgm:pt>
    <dgm:pt modelId="{5AD21968-E4C6-4560-ABFC-971EC2169ECF}">
      <dgm:prSet/>
      <dgm:spPr/>
      <dgm:t>
        <a:bodyPr/>
        <a:lstStyle/>
        <a:p>
          <a:r>
            <a:rPr lang="en-US"/>
            <a:t>Access</a:t>
          </a:r>
        </a:p>
      </dgm:t>
    </dgm:pt>
    <dgm:pt modelId="{860E753C-EF97-40CB-B8A0-9F45EB5A3DF5}" type="parTrans" cxnId="{D9CAAAFC-4C0C-4725-AAD5-31B80F023EC4}">
      <dgm:prSet/>
      <dgm:spPr/>
      <dgm:t>
        <a:bodyPr/>
        <a:lstStyle/>
        <a:p>
          <a:endParaRPr lang="en-US"/>
        </a:p>
      </dgm:t>
    </dgm:pt>
    <dgm:pt modelId="{0B68BABA-7CE2-4D33-B121-B4888E9F3214}" type="sibTrans" cxnId="{D9CAAAFC-4C0C-4725-AAD5-31B80F023EC4}">
      <dgm:prSet/>
      <dgm:spPr/>
      <dgm:t>
        <a:bodyPr/>
        <a:lstStyle/>
        <a:p>
          <a:endParaRPr lang="en-US"/>
        </a:p>
      </dgm:t>
    </dgm:pt>
    <dgm:pt modelId="{1BDD19B3-05EA-4060-9128-F00279369FAF}">
      <dgm:prSet/>
      <dgm:spPr/>
      <dgm:t>
        <a:bodyPr/>
        <a:lstStyle/>
        <a:p>
          <a:pPr algn="ctr">
            <a:buNone/>
          </a:pPr>
          <a:r>
            <a:rPr lang="en-US" b="0" i="0" dirty="0"/>
            <a:t>Availability of beds.</a:t>
          </a:r>
          <a:endParaRPr lang="en-US" dirty="0"/>
        </a:p>
      </dgm:t>
    </dgm:pt>
    <dgm:pt modelId="{DDE8D555-E44D-448B-A945-AA0282434F6B}" type="parTrans" cxnId="{79641467-F0C8-4ABC-8724-F66057C20857}">
      <dgm:prSet/>
      <dgm:spPr/>
      <dgm:t>
        <a:bodyPr/>
        <a:lstStyle/>
        <a:p>
          <a:endParaRPr lang="en-US"/>
        </a:p>
      </dgm:t>
    </dgm:pt>
    <dgm:pt modelId="{EED4E26F-F4CE-40B4-B4FE-10B6CF64A4E9}" type="sibTrans" cxnId="{79641467-F0C8-4ABC-8724-F66057C20857}">
      <dgm:prSet/>
      <dgm:spPr/>
      <dgm:t>
        <a:bodyPr/>
        <a:lstStyle/>
        <a:p>
          <a:endParaRPr lang="en-US"/>
        </a:p>
      </dgm:t>
    </dgm:pt>
    <dgm:pt modelId="{2806D88F-3396-485A-96C2-A41D98F78620}">
      <dgm:prSet/>
      <dgm:spPr/>
      <dgm:t>
        <a:bodyPr/>
        <a:lstStyle/>
        <a:p>
          <a:r>
            <a:rPr lang="en-US"/>
            <a:t>Funding</a:t>
          </a:r>
        </a:p>
      </dgm:t>
    </dgm:pt>
    <dgm:pt modelId="{37D0EEEC-DB1D-43D9-812A-47DCDF7CEF66}" type="parTrans" cxnId="{D5A331B9-F2B4-449F-8F08-AA8ED8668AB9}">
      <dgm:prSet/>
      <dgm:spPr/>
      <dgm:t>
        <a:bodyPr/>
        <a:lstStyle/>
        <a:p>
          <a:endParaRPr lang="en-US"/>
        </a:p>
      </dgm:t>
    </dgm:pt>
    <dgm:pt modelId="{35F03885-25DB-48E7-A56A-051F30B4732C}" type="sibTrans" cxnId="{D5A331B9-F2B4-449F-8F08-AA8ED8668AB9}">
      <dgm:prSet/>
      <dgm:spPr/>
      <dgm:t>
        <a:bodyPr/>
        <a:lstStyle/>
        <a:p>
          <a:endParaRPr lang="en-US"/>
        </a:p>
      </dgm:t>
    </dgm:pt>
    <dgm:pt modelId="{9EC5AFEB-AB07-4842-813D-81808BA80316}">
      <dgm:prSet/>
      <dgm:spPr/>
      <dgm:t>
        <a:bodyPr/>
        <a:lstStyle/>
        <a:p>
          <a:pPr algn="ctr">
            <a:buNone/>
          </a:pPr>
          <a:r>
            <a:rPr lang="en-US" dirty="0"/>
            <a:t>Options for litigants who can’t pay.</a:t>
          </a:r>
        </a:p>
      </dgm:t>
    </dgm:pt>
    <dgm:pt modelId="{2253F698-FF92-42F9-A8BA-CD5FF74A8CC1}" type="parTrans" cxnId="{096C41D1-534A-4B39-95C1-29B4F97DAA73}">
      <dgm:prSet/>
      <dgm:spPr/>
      <dgm:t>
        <a:bodyPr/>
        <a:lstStyle/>
        <a:p>
          <a:endParaRPr lang="en-US"/>
        </a:p>
      </dgm:t>
    </dgm:pt>
    <dgm:pt modelId="{95B7498E-64BE-4C1C-9216-59CC39ED1574}" type="sibTrans" cxnId="{096C41D1-534A-4B39-95C1-29B4F97DAA73}">
      <dgm:prSet/>
      <dgm:spPr/>
      <dgm:t>
        <a:bodyPr/>
        <a:lstStyle/>
        <a:p>
          <a:endParaRPr lang="en-US"/>
        </a:p>
      </dgm:t>
    </dgm:pt>
    <dgm:pt modelId="{1C5CC631-C452-4802-9BF5-A31E0E03E4AC}">
      <dgm:prSet/>
      <dgm:spPr/>
      <dgm:t>
        <a:bodyPr/>
        <a:lstStyle/>
        <a:p>
          <a:r>
            <a:rPr lang="en-US"/>
            <a:t>Need for Connection</a:t>
          </a:r>
        </a:p>
      </dgm:t>
    </dgm:pt>
    <dgm:pt modelId="{10F5E88F-6D9F-4960-8BA3-5DADC742B7DA}" type="parTrans" cxnId="{C920AB68-F7FC-4DFE-991C-A54DD56F304A}">
      <dgm:prSet/>
      <dgm:spPr/>
      <dgm:t>
        <a:bodyPr/>
        <a:lstStyle/>
        <a:p>
          <a:endParaRPr lang="en-US"/>
        </a:p>
      </dgm:t>
    </dgm:pt>
    <dgm:pt modelId="{E434C814-86C2-41ED-ABEF-5F54CF601195}" type="sibTrans" cxnId="{C920AB68-F7FC-4DFE-991C-A54DD56F304A}">
      <dgm:prSet/>
      <dgm:spPr/>
      <dgm:t>
        <a:bodyPr/>
        <a:lstStyle/>
        <a:p>
          <a:endParaRPr lang="en-US"/>
        </a:p>
      </dgm:t>
    </dgm:pt>
    <dgm:pt modelId="{96453662-A31E-4C8F-9675-561A4271C690}">
      <dgm:prSet/>
      <dgm:spPr/>
      <dgm:t>
        <a:bodyPr/>
        <a:lstStyle/>
        <a:p>
          <a:pPr algn="ctr">
            <a:buNone/>
          </a:pPr>
          <a:r>
            <a:rPr lang="en-US" dirty="0"/>
            <a:t>I don’t know my treatment provider or what services they offer.</a:t>
          </a:r>
        </a:p>
      </dgm:t>
    </dgm:pt>
    <dgm:pt modelId="{B8CDC6E7-F914-4EA2-B52F-BC1C2D73E36D}" type="parTrans" cxnId="{E142E73B-A978-462E-A810-34B11D1702D4}">
      <dgm:prSet/>
      <dgm:spPr/>
      <dgm:t>
        <a:bodyPr/>
        <a:lstStyle/>
        <a:p>
          <a:endParaRPr lang="en-US"/>
        </a:p>
      </dgm:t>
    </dgm:pt>
    <dgm:pt modelId="{36AD6A52-79CA-4659-9BEF-EBB480E6DB1B}" type="sibTrans" cxnId="{E142E73B-A978-462E-A810-34B11D1702D4}">
      <dgm:prSet/>
      <dgm:spPr/>
      <dgm:t>
        <a:bodyPr/>
        <a:lstStyle/>
        <a:p>
          <a:endParaRPr lang="en-US"/>
        </a:p>
      </dgm:t>
    </dgm:pt>
    <dgm:pt modelId="{9953EFE9-1AC7-4005-8D35-85341F088604}" type="pres">
      <dgm:prSet presAssocID="{04858A6D-82B4-4E14-B906-B88632CD099B}" presName="Name0" presStyleCnt="0">
        <dgm:presLayoutVars>
          <dgm:dir/>
          <dgm:animLvl val="lvl"/>
          <dgm:resizeHandles val="exact"/>
        </dgm:presLayoutVars>
      </dgm:prSet>
      <dgm:spPr/>
    </dgm:pt>
    <dgm:pt modelId="{9E34AE84-BF32-4E43-AC73-99FAA2DC4F70}" type="pres">
      <dgm:prSet presAssocID="{AC376CEB-479C-44F2-8F3F-6E7705F69EED}" presName="composite" presStyleCnt="0"/>
      <dgm:spPr/>
    </dgm:pt>
    <dgm:pt modelId="{E1CA9B86-8CCF-40BE-9089-847164BE51FD}" type="pres">
      <dgm:prSet presAssocID="{AC376CEB-479C-44F2-8F3F-6E7705F69EED}" presName="parTx" presStyleLbl="alignNode1" presStyleIdx="0" presStyleCnt="4">
        <dgm:presLayoutVars>
          <dgm:chMax val="0"/>
          <dgm:chPref val="0"/>
          <dgm:bulletEnabled val="1"/>
        </dgm:presLayoutVars>
      </dgm:prSet>
      <dgm:spPr/>
    </dgm:pt>
    <dgm:pt modelId="{A9043E96-3373-42F2-8CB1-537FA9B3F967}" type="pres">
      <dgm:prSet presAssocID="{AC376CEB-479C-44F2-8F3F-6E7705F69EED}" presName="desTx" presStyleLbl="alignAccFollowNode1" presStyleIdx="0" presStyleCnt="4">
        <dgm:presLayoutVars>
          <dgm:bulletEnabled val="1"/>
        </dgm:presLayoutVars>
      </dgm:prSet>
      <dgm:spPr/>
    </dgm:pt>
    <dgm:pt modelId="{3E73A35E-EA87-4D5E-8283-969E4348512D}" type="pres">
      <dgm:prSet presAssocID="{468AE500-D47A-4865-BB03-7D1E0C5B3301}" presName="space" presStyleCnt="0"/>
      <dgm:spPr/>
    </dgm:pt>
    <dgm:pt modelId="{0A181F0D-3D43-48C1-ABD0-DECC1E9FFBA0}" type="pres">
      <dgm:prSet presAssocID="{5AD21968-E4C6-4560-ABFC-971EC2169ECF}" presName="composite" presStyleCnt="0"/>
      <dgm:spPr/>
    </dgm:pt>
    <dgm:pt modelId="{A647D144-F0CB-46EA-A18C-D5D77DA43BEC}" type="pres">
      <dgm:prSet presAssocID="{5AD21968-E4C6-4560-ABFC-971EC2169ECF}" presName="parTx" presStyleLbl="alignNode1" presStyleIdx="1" presStyleCnt="4">
        <dgm:presLayoutVars>
          <dgm:chMax val="0"/>
          <dgm:chPref val="0"/>
          <dgm:bulletEnabled val="1"/>
        </dgm:presLayoutVars>
      </dgm:prSet>
      <dgm:spPr/>
    </dgm:pt>
    <dgm:pt modelId="{5E3C7F00-32A3-4A79-9242-E7BDB9ABE139}" type="pres">
      <dgm:prSet presAssocID="{5AD21968-E4C6-4560-ABFC-971EC2169ECF}" presName="desTx" presStyleLbl="alignAccFollowNode1" presStyleIdx="1" presStyleCnt="4">
        <dgm:presLayoutVars>
          <dgm:bulletEnabled val="1"/>
        </dgm:presLayoutVars>
      </dgm:prSet>
      <dgm:spPr/>
    </dgm:pt>
    <dgm:pt modelId="{A3F1E0DA-9EC8-4C4A-940D-735FAAF02B6B}" type="pres">
      <dgm:prSet presAssocID="{0B68BABA-7CE2-4D33-B121-B4888E9F3214}" presName="space" presStyleCnt="0"/>
      <dgm:spPr/>
    </dgm:pt>
    <dgm:pt modelId="{B2E8A4EF-DF87-4FF3-99DF-E372752DBD94}" type="pres">
      <dgm:prSet presAssocID="{2806D88F-3396-485A-96C2-A41D98F78620}" presName="composite" presStyleCnt="0"/>
      <dgm:spPr/>
    </dgm:pt>
    <dgm:pt modelId="{3B95BB16-F5C3-4547-83DD-6F738D3F1F26}" type="pres">
      <dgm:prSet presAssocID="{2806D88F-3396-485A-96C2-A41D98F78620}" presName="parTx" presStyleLbl="alignNode1" presStyleIdx="2" presStyleCnt="4">
        <dgm:presLayoutVars>
          <dgm:chMax val="0"/>
          <dgm:chPref val="0"/>
          <dgm:bulletEnabled val="1"/>
        </dgm:presLayoutVars>
      </dgm:prSet>
      <dgm:spPr/>
    </dgm:pt>
    <dgm:pt modelId="{13DED30D-0512-4873-8917-A9A5C990F66C}" type="pres">
      <dgm:prSet presAssocID="{2806D88F-3396-485A-96C2-A41D98F78620}" presName="desTx" presStyleLbl="alignAccFollowNode1" presStyleIdx="2" presStyleCnt="4">
        <dgm:presLayoutVars>
          <dgm:bulletEnabled val="1"/>
        </dgm:presLayoutVars>
      </dgm:prSet>
      <dgm:spPr/>
    </dgm:pt>
    <dgm:pt modelId="{EC5B91EA-AA8F-495D-A58D-30232806D71D}" type="pres">
      <dgm:prSet presAssocID="{35F03885-25DB-48E7-A56A-051F30B4732C}" presName="space" presStyleCnt="0"/>
      <dgm:spPr/>
    </dgm:pt>
    <dgm:pt modelId="{9F6616CF-B578-432B-B7AE-41F7A124B5DC}" type="pres">
      <dgm:prSet presAssocID="{1C5CC631-C452-4802-9BF5-A31E0E03E4AC}" presName="composite" presStyleCnt="0"/>
      <dgm:spPr/>
    </dgm:pt>
    <dgm:pt modelId="{2D13F047-1517-4D54-9FA7-C9E3469D9E5E}" type="pres">
      <dgm:prSet presAssocID="{1C5CC631-C452-4802-9BF5-A31E0E03E4AC}" presName="parTx" presStyleLbl="alignNode1" presStyleIdx="3" presStyleCnt="4">
        <dgm:presLayoutVars>
          <dgm:chMax val="0"/>
          <dgm:chPref val="0"/>
          <dgm:bulletEnabled val="1"/>
        </dgm:presLayoutVars>
      </dgm:prSet>
      <dgm:spPr/>
    </dgm:pt>
    <dgm:pt modelId="{6D873D7C-968F-43E1-AF2F-32FD81014575}" type="pres">
      <dgm:prSet presAssocID="{1C5CC631-C452-4802-9BF5-A31E0E03E4AC}" presName="desTx" presStyleLbl="alignAccFollowNode1" presStyleIdx="3" presStyleCnt="4">
        <dgm:presLayoutVars>
          <dgm:bulletEnabled val="1"/>
        </dgm:presLayoutVars>
      </dgm:prSet>
      <dgm:spPr/>
    </dgm:pt>
  </dgm:ptLst>
  <dgm:cxnLst>
    <dgm:cxn modelId="{F022DF1F-8815-4EA6-A52A-8656971622F3}" type="presOf" srcId="{AC376CEB-479C-44F2-8F3F-6E7705F69EED}" destId="{E1CA9B86-8CCF-40BE-9089-847164BE51FD}" srcOrd="0" destOrd="0" presId="urn:microsoft.com/office/officeart/2005/8/layout/hList1"/>
    <dgm:cxn modelId="{65872A2C-BABD-46AC-AC98-A743E814AC35}" type="presOf" srcId="{170CFDC0-01DD-4D69-8765-79F3BA163F58}" destId="{A9043E96-3373-42F2-8CB1-537FA9B3F967}" srcOrd="0" destOrd="0" presId="urn:microsoft.com/office/officeart/2005/8/layout/hList1"/>
    <dgm:cxn modelId="{E142E73B-A978-462E-A810-34B11D1702D4}" srcId="{1C5CC631-C452-4802-9BF5-A31E0E03E4AC}" destId="{96453662-A31E-4C8F-9675-561A4271C690}" srcOrd="0" destOrd="0" parTransId="{B8CDC6E7-F914-4EA2-B52F-BC1C2D73E36D}" sibTransId="{36AD6A52-79CA-4659-9BEF-EBB480E6DB1B}"/>
    <dgm:cxn modelId="{B03AF261-E59A-4E20-BF3D-904A6BBBBC3D}" type="presOf" srcId="{2806D88F-3396-485A-96C2-A41D98F78620}" destId="{3B95BB16-F5C3-4547-83DD-6F738D3F1F26}" srcOrd="0" destOrd="0" presId="urn:microsoft.com/office/officeart/2005/8/layout/hList1"/>
    <dgm:cxn modelId="{79641467-F0C8-4ABC-8724-F66057C20857}" srcId="{5AD21968-E4C6-4560-ABFC-971EC2169ECF}" destId="{1BDD19B3-05EA-4060-9128-F00279369FAF}" srcOrd="0" destOrd="0" parTransId="{DDE8D555-E44D-448B-A945-AA0282434F6B}" sibTransId="{EED4E26F-F4CE-40B4-B4FE-10B6CF64A4E9}"/>
    <dgm:cxn modelId="{C920AB68-F7FC-4DFE-991C-A54DD56F304A}" srcId="{04858A6D-82B4-4E14-B906-B88632CD099B}" destId="{1C5CC631-C452-4802-9BF5-A31E0E03E4AC}" srcOrd="3" destOrd="0" parTransId="{10F5E88F-6D9F-4960-8BA3-5DADC742B7DA}" sibTransId="{E434C814-86C2-41ED-ABEF-5F54CF601195}"/>
    <dgm:cxn modelId="{B9D66A4F-69A6-4D7E-8DD0-2A31B8E2909B}" srcId="{04858A6D-82B4-4E14-B906-B88632CD099B}" destId="{AC376CEB-479C-44F2-8F3F-6E7705F69EED}" srcOrd="0" destOrd="0" parTransId="{2033D637-C9FD-4A7A-8D9C-10C17731655D}" sibTransId="{468AE500-D47A-4865-BB03-7D1E0C5B3301}"/>
    <dgm:cxn modelId="{A6A83370-1C0B-4732-A779-0A44CFF2D3F7}" type="presOf" srcId="{1BDD19B3-05EA-4060-9128-F00279369FAF}" destId="{5E3C7F00-32A3-4A79-9242-E7BDB9ABE139}" srcOrd="0" destOrd="0" presId="urn:microsoft.com/office/officeart/2005/8/layout/hList1"/>
    <dgm:cxn modelId="{7DE4E3AB-7091-4E98-8647-308106442229}" type="presOf" srcId="{04858A6D-82B4-4E14-B906-B88632CD099B}" destId="{9953EFE9-1AC7-4005-8D35-85341F088604}" srcOrd="0" destOrd="0" presId="urn:microsoft.com/office/officeart/2005/8/layout/hList1"/>
    <dgm:cxn modelId="{B3869CB5-6B47-4F0E-A31A-46ED1715F7BF}" type="presOf" srcId="{1C5CC631-C452-4802-9BF5-A31E0E03E4AC}" destId="{2D13F047-1517-4D54-9FA7-C9E3469D9E5E}" srcOrd="0" destOrd="0" presId="urn:microsoft.com/office/officeart/2005/8/layout/hList1"/>
    <dgm:cxn modelId="{D5A331B9-F2B4-449F-8F08-AA8ED8668AB9}" srcId="{04858A6D-82B4-4E14-B906-B88632CD099B}" destId="{2806D88F-3396-485A-96C2-A41D98F78620}" srcOrd="2" destOrd="0" parTransId="{37D0EEEC-DB1D-43D9-812A-47DCDF7CEF66}" sibTransId="{35F03885-25DB-48E7-A56A-051F30B4732C}"/>
    <dgm:cxn modelId="{0AECF4BF-A0EB-48D6-A84B-39DC6E2F77CB}" type="presOf" srcId="{9EC5AFEB-AB07-4842-813D-81808BA80316}" destId="{13DED30D-0512-4873-8917-A9A5C990F66C}" srcOrd="0" destOrd="0" presId="urn:microsoft.com/office/officeart/2005/8/layout/hList1"/>
    <dgm:cxn modelId="{156808C4-4B06-4439-9354-EA5A967469C0}" type="presOf" srcId="{5AD21968-E4C6-4560-ABFC-971EC2169ECF}" destId="{A647D144-F0CB-46EA-A18C-D5D77DA43BEC}" srcOrd="0" destOrd="0" presId="urn:microsoft.com/office/officeart/2005/8/layout/hList1"/>
    <dgm:cxn modelId="{096C41D1-534A-4B39-95C1-29B4F97DAA73}" srcId="{2806D88F-3396-485A-96C2-A41D98F78620}" destId="{9EC5AFEB-AB07-4842-813D-81808BA80316}" srcOrd="0" destOrd="0" parTransId="{2253F698-FF92-42F9-A8BA-CD5FF74A8CC1}" sibTransId="{95B7498E-64BE-4C1C-9216-59CC39ED1574}"/>
    <dgm:cxn modelId="{2D3FBBEC-CBFD-43DE-B197-C80BB217E2A2}" type="presOf" srcId="{96453662-A31E-4C8F-9675-561A4271C690}" destId="{6D873D7C-968F-43E1-AF2F-32FD81014575}" srcOrd="0" destOrd="0" presId="urn:microsoft.com/office/officeart/2005/8/layout/hList1"/>
    <dgm:cxn modelId="{D9CAAAFC-4C0C-4725-AAD5-31B80F023EC4}" srcId="{04858A6D-82B4-4E14-B906-B88632CD099B}" destId="{5AD21968-E4C6-4560-ABFC-971EC2169ECF}" srcOrd="1" destOrd="0" parTransId="{860E753C-EF97-40CB-B8A0-9F45EB5A3DF5}" sibTransId="{0B68BABA-7CE2-4D33-B121-B4888E9F3214}"/>
    <dgm:cxn modelId="{F98334FD-10A2-47C0-B82E-1E18ADAB1C69}" srcId="{AC376CEB-479C-44F2-8F3F-6E7705F69EED}" destId="{170CFDC0-01DD-4D69-8765-79F3BA163F58}" srcOrd="0" destOrd="0" parTransId="{6F9C776D-6A35-46AD-8D64-D5CA2F7A590B}" sibTransId="{28971C9B-FD54-4068-980C-C22A319B7F62}"/>
    <dgm:cxn modelId="{B10AEACF-2A38-4210-A183-9CAA1D79ADC5}" type="presParOf" srcId="{9953EFE9-1AC7-4005-8D35-85341F088604}" destId="{9E34AE84-BF32-4E43-AC73-99FAA2DC4F70}" srcOrd="0" destOrd="0" presId="urn:microsoft.com/office/officeart/2005/8/layout/hList1"/>
    <dgm:cxn modelId="{38888023-A868-4442-B593-06E711094CC7}" type="presParOf" srcId="{9E34AE84-BF32-4E43-AC73-99FAA2DC4F70}" destId="{E1CA9B86-8CCF-40BE-9089-847164BE51FD}" srcOrd="0" destOrd="0" presId="urn:microsoft.com/office/officeart/2005/8/layout/hList1"/>
    <dgm:cxn modelId="{EF11ABD0-ED64-4879-8F17-196362BBE55A}" type="presParOf" srcId="{9E34AE84-BF32-4E43-AC73-99FAA2DC4F70}" destId="{A9043E96-3373-42F2-8CB1-537FA9B3F967}" srcOrd="1" destOrd="0" presId="urn:microsoft.com/office/officeart/2005/8/layout/hList1"/>
    <dgm:cxn modelId="{AED5A274-2B85-42E6-91BB-7057443FC8BE}" type="presParOf" srcId="{9953EFE9-1AC7-4005-8D35-85341F088604}" destId="{3E73A35E-EA87-4D5E-8283-969E4348512D}" srcOrd="1" destOrd="0" presId="urn:microsoft.com/office/officeart/2005/8/layout/hList1"/>
    <dgm:cxn modelId="{B1930F5A-DB42-4A9F-BF82-051D652B1176}" type="presParOf" srcId="{9953EFE9-1AC7-4005-8D35-85341F088604}" destId="{0A181F0D-3D43-48C1-ABD0-DECC1E9FFBA0}" srcOrd="2" destOrd="0" presId="urn:microsoft.com/office/officeart/2005/8/layout/hList1"/>
    <dgm:cxn modelId="{48C9CB61-DA5C-4454-9657-A33F81F4A95B}" type="presParOf" srcId="{0A181F0D-3D43-48C1-ABD0-DECC1E9FFBA0}" destId="{A647D144-F0CB-46EA-A18C-D5D77DA43BEC}" srcOrd="0" destOrd="0" presId="urn:microsoft.com/office/officeart/2005/8/layout/hList1"/>
    <dgm:cxn modelId="{866F96B7-7D3E-462E-B835-A1D80FD7192E}" type="presParOf" srcId="{0A181F0D-3D43-48C1-ABD0-DECC1E9FFBA0}" destId="{5E3C7F00-32A3-4A79-9242-E7BDB9ABE139}" srcOrd="1" destOrd="0" presId="urn:microsoft.com/office/officeart/2005/8/layout/hList1"/>
    <dgm:cxn modelId="{FF9808B6-3E25-4B1D-9ADA-EF64BADE63A1}" type="presParOf" srcId="{9953EFE9-1AC7-4005-8D35-85341F088604}" destId="{A3F1E0DA-9EC8-4C4A-940D-735FAAF02B6B}" srcOrd="3" destOrd="0" presId="urn:microsoft.com/office/officeart/2005/8/layout/hList1"/>
    <dgm:cxn modelId="{69B1913C-27CD-495C-B03D-72F258DB5197}" type="presParOf" srcId="{9953EFE9-1AC7-4005-8D35-85341F088604}" destId="{B2E8A4EF-DF87-4FF3-99DF-E372752DBD94}" srcOrd="4" destOrd="0" presId="urn:microsoft.com/office/officeart/2005/8/layout/hList1"/>
    <dgm:cxn modelId="{A395115F-C86D-4612-A352-D0D5C9AA921E}" type="presParOf" srcId="{B2E8A4EF-DF87-4FF3-99DF-E372752DBD94}" destId="{3B95BB16-F5C3-4547-83DD-6F738D3F1F26}" srcOrd="0" destOrd="0" presId="urn:microsoft.com/office/officeart/2005/8/layout/hList1"/>
    <dgm:cxn modelId="{0538FD39-FEB9-4685-AA2F-27524636665E}" type="presParOf" srcId="{B2E8A4EF-DF87-4FF3-99DF-E372752DBD94}" destId="{13DED30D-0512-4873-8917-A9A5C990F66C}" srcOrd="1" destOrd="0" presId="urn:microsoft.com/office/officeart/2005/8/layout/hList1"/>
    <dgm:cxn modelId="{1832230D-657A-41AF-B8E5-87CEDD8C00B4}" type="presParOf" srcId="{9953EFE9-1AC7-4005-8D35-85341F088604}" destId="{EC5B91EA-AA8F-495D-A58D-30232806D71D}" srcOrd="5" destOrd="0" presId="urn:microsoft.com/office/officeart/2005/8/layout/hList1"/>
    <dgm:cxn modelId="{BFDC84B6-2F61-412F-802B-8FD25C594C36}" type="presParOf" srcId="{9953EFE9-1AC7-4005-8D35-85341F088604}" destId="{9F6616CF-B578-432B-B7AE-41F7A124B5DC}" srcOrd="6" destOrd="0" presId="urn:microsoft.com/office/officeart/2005/8/layout/hList1"/>
    <dgm:cxn modelId="{CAEA68A1-0887-4B29-915A-CD0AA35FC33F}" type="presParOf" srcId="{9F6616CF-B578-432B-B7AE-41F7A124B5DC}" destId="{2D13F047-1517-4D54-9FA7-C9E3469D9E5E}" srcOrd="0" destOrd="0" presId="urn:microsoft.com/office/officeart/2005/8/layout/hList1"/>
    <dgm:cxn modelId="{C9B5E06A-8FCC-4CBE-A63F-ACD7E75D8AA5}" type="presParOf" srcId="{9F6616CF-B578-432B-B7AE-41F7A124B5DC}" destId="{6D873D7C-968F-43E1-AF2F-32FD8101457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766D1-BFF3-40FD-9893-0B8B31F7CA09}"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F74798F-A0C7-4005-9415-13C2825869A4}">
      <dgm:prSet custT="1"/>
      <dgm:spPr/>
      <dgm:t>
        <a:bodyPr/>
        <a:lstStyle/>
        <a:p>
          <a:pPr>
            <a:lnSpc>
              <a:spcPct val="100000"/>
            </a:lnSpc>
            <a:defRPr b="1"/>
          </a:pPr>
          <a:r>
            <a:rPr lang="en-US" sz="1800" dirty="0"/>
            <a:t>Serve as a resource to Indiana’s Judicial Officers </a:t>
          </a:r>
        </a:p>
      </dgm:t>
    </dgm:pt>
    <dgm:pt modelId="{21866C8C-86F5-4129-B74C-0F7E3177EEBD}" type="parTrans" cxnId="{4966FB46-CFF9-483D-8109-7304614B4DEF}">
      <dgm:prSet/>
      <dgm:spPr/>
      <dgm:t>
        <a:bodyPr/>
        <a:lstStyle/>
        <a:p>
          <a:endParaRPr lang="en-US"/>
        </a:p>
      </dgm:t>
    </dgm:pt>
    <dgm:pt modelId="{54091110-01F2-4B35-A1A7-1CA38966BDAC}" type="sibTrans" cxnId="{4966FB46-CFF9-483D-8109-7304614B4DEF}">
      <dgm:prSet/>
      <dgm:spPr/>
      <dgm:t>
        <a:bodyPr/>
        <a:lstStyle/>
        <a:p>
          <a:endParaRPr lang="en-US"/>
        </a:p>
      </dgm:t>
    </dgm:pt>
    <dgm:pt modelId="{184F2714-3294-4F08-B7FE-AFEA1CF87406}">
      <dgm:prSet custT="1"/>
      <dgm:spPr/>
      <dgm:t>
        <a:bodyPr/>
        <a:lstStyle/>
        <a:p>
          <a:pPr>
            <a:lnSpc>
              <a:spcPct val="100000"/>
            </a:lnSpc>
          </a:pPr>
          <a:r>
            <a:rPr lang="en-US" sz="1800" dirty="0"/>
            <a:t>Competency, AOT, connection to resources, training, etc.</a:t>
          </a:r>
        </a:p>
      </dgm:t>
    </dgm:pt>
    <dgm:pt modelId="{52112E55-4858-4B1A-8C28-4A72DE62A911}" type="parTrans" cxnId="{63180055-594B-4582-B4E7-7EA9FF01D0EB}">
      <dgm:prSet/>
      <dgm:spPr/>
      <dgm:t>
        <a:bodyPr/>
        <a:lstStyle/>
        <a:p>
          <a:endParaRPr lang="en-US"/>
        </a:p>
      </dgm:t>
    </dgm:pt>
    <dgm:pt modelId="{C6986127-2A5A-4C49-BB12-59A7FCB23B0C}" type="sibTrans" cxnId="{63180055-594B-4582-B4E7-7EA9FF01D0EB}">
      <dgm:prSet/>
      <dgm:spPr/>
      <dgm:t>
        <a:bodyPr/>
        <a:lstStyle/>
        <a:p>
          <a:endParaRPr lang="en-US"/>
        </a:p>
      </dgm:t>
    </dgm:pt>
    <dgm:pt modelId="{CC193F69-9025-4A5C-9269-0F8F05CA55F4}">
      <dgm:prSet custT="1"/>
      <dgm:spPr/>
      <dgm:t>
        <a:bodyPr/>
        <a:lstStyle/>
        <a:p>
          <a:pPr>
            <a:lnSpc>
              <a:spcPct val="100000"/>
            </a:lnSpc>
            <a:defRPr b="1"/>
          </a:pPr>
          <a:r>
            <a:rPr lang="en-US" sz="1800"/>
            <a:t>Support the Behavioral Health Committee</a:t>
          </a:r>
        </a:p>
      </dgm:t>
    </dgm:pt>
    <dgm:pt modelId="{0DCA6E43-10E7-4429-9A66-9A01B5BE2B32}" type="parTrans" cxnId="{44565AF0-494E-43D8-B9A6-5B7F0824FC95}">
      <dgm:prSet/>
      <dgm:spPr/>
      <dgm:t>
        <a:bodyPr/>
        <a:lstStyle/>
        <a:p>
          <a:endParaRPr lang="en-US"/>
        </a:p>
      </dgm:t>
    </dgm:pt>
    <dgm:pt modelId="{764B2C03-5815-467E-8F4A-C1C81A909CED}" type="sibTrans" cxnId="{44565AF0-494E-43D8-B9A6-5B7F0824FC95}">
      <dgm:prSet/>
      <dgm:spPr/>
      <dgm:t>
        <a:bodyPr/>
        <a:lstStyle/>
        <a:p>
          <a:endParaRPr lang="en-US"/>
        </a:p>
      </dgm:t>
    </dgm:pt>
    <dgm:pt modelId="{47467B98-E48D-4B42-81DB-C46AC9D34C16}">
      <dgm:prSet custT="1"/>
      <dgm:spPr/>
      <dgm:t>
        <a:bodyPr/>
        <a:lstStyle/>
        <a:p>
          <a:pPr>
            <a:lnSpc>
              <a:spcPct val="100000"/>
            </a:lnSpc>
          </a:pPr>
          <a:r>
            <a:rPr lang="en-US" sz="1800" dirty="0"/>
            <a:t>15 judges working to create an Indiana Behavioral Health Action Plan</a:t>
          </a:r>
        </a:p>
      </dgm:t>
    </dgm:pt>
    <dgm:pt modelId="{FD76B10E-0E87-4D93-B9A4-7D59BAF34206}" type="parTrans" cxnId="{94F8FA9A-5D1E-48F2-8561-09B4DDCBF338}">
      <dgm:prSet/>
      <dgm:spPr/>
      <dgm:t>
        <a:bodyPr/>
        <a:lstStyle/>
        <a:p>
          <a:endParaRPr lang="en-US"/>
        </a:p>
      </dgm:t>
    </dgm:pt>
    <dgm:pt modelId="{CBF9014B-9298-4C34-822B-2C1EBFDCF3A7}" type="sibTrans" cxnId="{94F8FA9A-5D1E-48F2-8561-09B4DDCBF338}">
      <dgm:prSet/>
      <dgm:spPr/>
      <dgm:t>
        <a:bodyPr/>
        <a:lstStyle/>
        <a:p>
          <a:endParaRPr lang="en-US"/>
        </a:p>
      </dgm:t>
    </dgm:pt>
    <dgm:pt modelId="{824C1582-C8A5-40DD-B1E1-57DC73D94B40}">
      <dgm:prSet custT="1"/>
      <dgm:spPr/>
      <dgm:t>
        <a:bodyPr/>
        <a:lstStyle/>
        <a:p>
          <a:pPr>
            <a:lnSpc>
              <a:spcPct val="100000"/>
            </a:lnSpc>
          </a:pPr>
          <a:r>
            <a:rPr lang="en-US" sz="1800" dirty="0"/>
            <a:t>Peers in courts, juror trauma, best practice language, etc.</a:t>
          </a:r>
        </a:p>
      </dgm:t>
    </dgm:pt>
    <dgm:pt modelId="{8DC4BCD1-788C-4E17-8F0C-A78A28439E54}" type="parTrans" cxnId="{4DACF11C-ACA6-4F66-A04F-76CBA4F98035}">
      <dgm:prSet/>
      <dgm:spPr/>
      <dgm:t>
        <a:bodyPr/>
        <a:lstStyle/>
        <a:p>
          <a:endParaRPr lang="en-US"/>
        </a:p>
      </dgm:t>
    </dgm:pt>
    <dgm:pt modelId="{95734577-ED20-4797-A507-DCEFDC7E7F9B}" type="sibTrans" cxnId="{4DACF11C-ACA6-4F66-A04F-76CBA4F98035}">
      <dgm:prSet/>
      <dgm:spPr/>
      <dgm:t>
        <a:bodyPr/>
        <a:lstStyle/>
        <a:p>
          <a:endParaRPr lang="en-US"/>
        </a:p>
      </dgm:t>
    </dgm:pt>
    <dgm:pt modelId="{127E49EC-1D5A-4157-9220-3DD86BF69022}">
      <dgm:prSet custT="1"/>
      <dgm:spPr/>
      <dgm:t>
        <a:bodyPr/>
        <a:lstStyle/>
        <a:p>
          <a:pPr>
            <a:lnSpc>
              <a:spcPct val="100000"/>
            </a:lnSpc>
            <a:defRPr b="1"/>
          </a:pPr>
          <a:r>
            <a:rPr lang="en-US" sz="1800" dirty="0"/>
            <a:t>Foster key stakeholder relationships</a:t>
          </a:r>
        </a:p>
      </dgm:t>
    </dgm:pt>
    <dgm:pt modelId="{120ACDA2-0003-46CF-9DAB-FBD50E0FD218}" type="parTrans" cxnId="{3991A2F4-9F0E-484D-BD18-D6B3C1E25583}">
      <dgm:prSet/>
      <dgm:spPr/>
      <dgm:t>
        <a:bodyPr/>
        <a:lstStyle/>
        <a:p>
          <a:endParaRPr lang="en-US"/>
        </a:p>
      </dgm:t>
    </dgm:pt>
    <dgm:pt modelId="{7B112CB1-7A62-4DBE-91C2-21C5CE20A73C}" type="sibTrans" cxnId="{3991A2F4-9F0E-484D-BD18-D6B3C1E25583}">
      <dgm:prSet/>
      <dgm:spPr/>
      <dgm:t>
        <a:bodyPr/>
        <a:lstStyle/>
        <a:p>
          <a:endParaRPr lang="en-US"/>
        </a:p>
      </dgm:t>
    </dgm:pt>
    <dgm:pt modelId="{819FD6F9-7A36-434C-A519-B41A4449228F}">
      <dgm:prSet custT="1"/>
      <dgm:spPr/>
      <dgm:t>
        <a:bodyPr/>
        <a:lstStyle/>
        <a:p>
          <a:pPr>
            <a:lnSpc>
              <a:spcPct val="100000"/>
            </a:lnSpc>
          </a:pPr>
          <a:r>
            <a:rPr lang="en-US" sz="1800" dirty="0"/>
            <a:t>DMHA, Indiana Council of Community Mental Health Centers, and many more </a:t>
          </a:r>
        </a:p>
      </dgm:t>
    </dgm:pt>
    <dgm:pt modelId="{D884A611-51A4-45AE-9BEF-723CE41FE6F5}" type="parTrans" cxnId="{172CCE24-66A7-4AAF-B339-E266C1707784}">
      <dgm:prSet/>
      <dgm:spPr/>
      <dgm:t>
        <a:bodyPr/>
        <a:lstStyle/>
        <a:p>
          <a:endParaRPr lang="en-US"/>
        </a:p>
      </dgm:t>
    </dgm:pt>
    <dgm:pt modelId="{7E554126-15C3-450A-AACB-177AD3CE531C}" type="sibTrans" cxnId="{172CCE24-66A7-4AAF-B339-E266C1707784}">
      <dgm:prSet/>
      <dgm:spPr/>
      <dgm:t>
        <a:bodyPr/>
        <a:lstStyle/>
        <a:p>
          <a:endParaRPr lang="en-US"/>
        </a:p>
      </dgm:t>
    </dgm:pt>
    <dgm:pt modelId="{2C2E6255-56FF-4FC4-8BB7-C384640E8FC5}">
      <dgm:prSet custT="1"/>
      <dgm:spPr/>
      <dgm:t>
        <a:bodyPr/>
        <a:lstStyle/>
        <a:p>
          <a:pPr>
            <a:lnSpc>
              <a:spcPct val="100000"/>
            </a:lnSpc>
            <a:defRPr b="1"/>
          </a:pPr>
          <a:r>
            <a:rPr lang="en-US" sz="1800"/>
            <a:t>Educate the judiciary and justice system stakeholders</a:t>
          </a:r>
        </a:p>
      </dgm:t>
    </dgm:pt>
    <dgm:pt modelId="{42C628C3-D655-49E6-AC85-6BC4B5DEE443}" type="parTrans" cxnId="{F77EC26D-B665-4CDA-A567-CFFC67CD2B3B}">
      <dgm:prSet/>
      <dgm:spPr/>
      <dgm:t>
        <a:bodyPr/>
        <a:lstStyle/>
        <a:p>
          <a:endParaRPr lang="en-US"/>
        </a:p>
      </dgm:t>
    </dgm:pt>
    <dgm:pt modelId="{427228E4-523C-49DA-A2C8-DEA6394E78E0}" type="sibTrans" cxnId="{F77EC26D-B665-4CDA-A567-CFFC67CD2B3B}">
      <dgm:prSet/>
      <dgm:spPr/>
      <dgm:t>
        <a:bodyPr/>
        <a:lstStyle/>
        <a:p>
          <a:endParaRPr lang="en-US"/>
        </a:p>
      </dgm:t>
    </dgm:pt>
    <dgm:pt modelId="{492D07F8-D024-43D7-8AA4-591EBCC205A0}">
      <dgm:prSet custT="1"/>
      <dgm:spPr/>
      <dgm:t>
        <a:bodyPr/>
        <a:lstStyle/>
        <a:p>
          <a:pPr>
            <a:lnSpc>
              <a:spcPct val="100000"/>
            </a:lnSpc>
          </a:pPr>
          <a:r>
            <a:rPr lang="en-US" sz="1800" dirty="0"/>
            <a:t>Judicial Conferences, two-way training for treatment providers and judges, DMHA Competency Forum, etc.</a:t>
          </a:r>
        </a:p>
      </dgm:t>
    </dgm:pt>
    <dgm:pt modelId="{3EC992DE-FF5F-4D26-9AB0-736010C5DE76}" type="parTrans" cxnId="{07F42F40-D331-4985-A0D8-B09151223EF5}">
      <dgm:prSet/>
      <dgm:spPr/>
      <dgm:t>
        <a:bodyPr/>
        <a:lstStyle/>
        <a:p>
          <a:endParaRPr lang="en-US"/>
        </a:p>
      </dgm:t>
    </dgm:pt>
    <dgm:pt modelId="{7B1166F4-42C4-444F-B48D-1E70518215CD}" type="sibTrans" cxnId="{07F42F40-D331-4985-A0D8-B09151223EF5}">
      <dgm:prSet/>
      <dgm:spPr/>
      <dgm:t>
        <a:bodyPr/>
        <a:lstStyle/>
        <a:p>
          <a:endParaRPr lang="en-US"/>
        </a:p>
      </dgm:t>
    </dgm:pt>
    <dgm:pt modelId="{7E85A6B1-DA60-4F39-AB3E-3400F5B57830}">
      <dgm:prSet custT="1"/>
      <dgm:spPr/>
      <dgm:t>
        <a:bodyPr/>
        <a:lstStyle/>
        <a:p>
          <a:pPr>
            <a:lnSpc>
              <a:spcPct val="100000"/>
            </a:lnSpc>
            <a:defRPr b="1"/>
          </a:pPr>
          <a:r>
            <a:rPr lang="en-US" sz="1800" dirty="0"/>
            <a:t>Offer guidance to the Office of Judicial Administration</a:t>
          </a:r>
        </a:p>
      </dgm:t>
    </dgm:pt>
    <dgm:pt modelId="{5639F6CC-E237-48FD-BEE8-9032B67A5F59}" type="sibTrans" cxnId="{933DB6C2-69C7-4123-B06B-2A3A94CD0C8C}">
      <dgm:prSet/>
      <dgm:spPr/>
      <dgm:t>
        <a:bodyPr/>
        <a:lstStyle/>
        <a:p>
          <a:endParaRPr lang="en-US"/>
        </a:p>
      </dgm:t>
    </dgm:pt>
    <dgm:pt modelId="{522433F2-9E7F-44DC-9769-9DFF0E237EFC}" type="parTrans" cxnId="{933DB6C2-69C7-4123-B06B-2A3A94CD0C8C}">
      <dgm:prSet/>
      <dgm:spPr/>
      <dgm:t>
        <a:bodyPr/>
        <a:lstStyle/>
        <a:p>
          <a:endParaRPr lang="en-US"/>
        </a:p>
      </dgm:t>
    </dgm:pt>
    <dgm:pt modelId="{CBDCFA9D-5880-462F-8E46-9318D6C94A6D}" type="pres">
      <dgm:prSet presAssocID="{F62766D1-BFF3-40FD-9893-0B8B31F7CA09}" presName="root" presStyleCnt="0">
        <dgm:presLayoutVars>
          <dgm:dir/>
          <dgm:resizeHandles val="exact"/>
        </dgm:presLayoutVars>
      </dgm:prSet>
      <dgm:spPr/>
    </dgm:pt>
    <dgm:pt modelId="{8EBB3E0D-3284-4CB6-851E-3A5ECA1D9C73}" type="pres">
      <dgm:prSet presAssocID="{0F74798F-A0C7-4005-9415-13C2825869A4}" presName="compNode" presStyleCnt="0"/>
      <dgm:spPr/>
    </dgm:pt>
    <dgm:pt modelId="{DFC4BDDF-0C8A-4730-BF1A-94787FE314E0}" type="pres">
      <dgm:prSet presAssocID="{0F74798F-A0C7-4005-9415-13C2825869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B29CE4CF-7152-4172-BDAC-E21DDDE208B9}" type="pres">
      <dgm:prSet presAssocID="{0F74798F-A0C7-4005-9415-13C2825869A4}" presName="iconSpace" presStyleCnt="0"/>
      <dgm:spPr/>
    </dgm:pt>
    <dgm:pt modelId="{E30AEF36-7B06-4293-87E8-1F45C4250687}" type="pres">
      <dgm:prSet presAssocID="{0F74798F-A0C7-4005-9415-13C2825869A4}" presName="parTx" presStyleLbl="revTx" presStyleIdx="0" presStyleCnt="10">
        <dgm:presLayoutVars>
          <dgm:chMax val="0"/>
          <dgm:chPref val="0"/>
        </dgm:presLayoutVars>
      </dgm:prSet>
      <dgm:spPr/>
    </dgm:pt>
    <dgm:pt modelId="{7C8000BF-E53F-408A-A1A3-8AF3916C9C7D}" type="pres">
      <dgm:prSet presAssocID="{0F74798F-A0C7-4005-9415-13C2825869A4}" presName="txSpace" presStyleCnt="0"/>
      <dgm:spPr/>
    </dgm:pt>
    <dgm:pt modelId="{5C6C45E5-F2A1-46BE-89AA-D254238793D5}" type="pres">
      <dgm:prSet presAssocID="{0F74798F-A0C7-4005-9415-13C2825869A4}" presName="desTx" presStyleLbl="revTx" presStyleIdx="1" presStyleCnt="10" custLinFactNeighborX="1951" custLinFactNeighborY="-1210">
        <dgm:presLayoutVars/>
      </dgm:prSet>
      <dgm:spPr/>
    </dgm:pt>
    <dgm:pt modelId="{EEB582E5-C846-414D-A238-E48760378AAB}" type="pres">
      <dgm:prSet presAssocID="{54091110-01F2-4B35-A1A7-1CA38966BDAC}" presName="sibTrans" presStyleCnt="0"/>
      <dgm:spPr/>
    </dgm:pt>
    <dgm:pt modelId="{BA012196-C271-40ED-BE41-05B6583E67C1}" type="pres">
      <dgm:prSet presAssocID="{CC193F69-9025-4A5C-9269-0F8F05CA55F4}" presName="compNode" presStyleCnt="0"/>
      <dgm:spPr/>
    </dgm:pt>
    <dgm:pt modelId="{CA946165-D35E-485C-B49A-351017D8EC2E}" type="pres">
      <dgm:prSet presAssocID="{CC193F69-9025-4A5C-9269-0F8F05CA55F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D4042A3F-2E71-42F7-A2D9-BF37FF32628A}" type="pres">
      <dgm:prSet presAssocID="{CC193F69-9025-4A5C-9269-0F8F05CA55F4}" presName="iconSpace" presStyleCnt="0"/>
      <dgm:spPr/>
    </dgm:pt>
    <dgm:pt modelId="{7C58B085-6057-4447-983E-2C571CD33C4D}" type="pres">
      <dgm:prSet presAssocID="{CC193F69-9025-4A5C-9269-0F8F05CA55F4}" presName="parTx" presStyleLbl="revTx" presStyleIdx="2" presStyleCnt="10">
        <dgm:presLayoutVars>
          <dgm:chMax val="0"/>
          <dgm:chPref val="0"/>
        </dgm:presLayoutVars>
      </dgm:prSet>
      <dgm:spPr/>
    </dgm:pt>
    <dgm:pt modelId="{49051297-5458-416D-9FC8-C7DFCD34EA8D}" type="pres">
      <dgm:prSet presAssocID="{CC193F69-9025-4A5C-9269-0F8F05CA55F4}" presName="txSpace" presStyleCnt="0"/>
      <dgm:spPr/>
    </dgm:pt>
    <dgm:pt modelId="{FF437596-3E63-42F4-B09F-CEEBC269AD51}" type="pres">
      <dgm:prSet presAssocID="{CC193F69-9025-4A5C-9269-0F8F05CA55F4}" presName="desTx" presStyleLbl="revTx" presStyleIdx="3" presStyleCnt="10" custLinFactNeighborX="-487" custLinFactNeighborY="-11747">
        <dgm:presLayoutVars/>
      </dgm:prSet>
      <dgm:spPr/>
    </dgm:pt>
    <dgm:pt modelId="{34B281DA-9EEA-4DDE-93E3-5C38E188BCB9}" type="pres">
      <dgm:prSet presAssocID="{764B2C03-5815-467E-8F4A-C1C81A909CED}" presName="sibTrans" presStyleCnt="0"/>
      <dgm:spPr/>
    </dgm:pt>
    <dgm:pt modelId="{1DAB1ED1-56F4-406E-9A75-681E3D10869F}" type="pres">
      <dgm:prSet presAssocID="{127E49EC-1D5A-4157-9220-3DD86BF69022}" presName="compNode" presStyleCnt="0"/>
      <dgm:spPr/>
    </dgm:pt>
    <dgm:pt modelId="{354F4583-4D4B-49F9-8AC7-525C3212C248}" type="pres">
      <dgm:prSet presAssocID="{127E49EC-1D5A-4157-9220-3DD86BF6902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649F082A-18CF-40D7-BAB0-372646C16EDC}" type="pres">
      <dgm:prSet presAssocID="{127E49EC-1D5A-4157-9220-3DD86BF69022}" presName="iconSpace" presStyleCnt="0"/>
      <dgm:spPr/>
    </dgm:pt>
    <dgm:pt modelId="{53DCD21B-117F-4CD1-9571-E5EB95EBF106}" type="pres">
      <dgm:prSet presAssocID="{127E49EC-1D5A-4157-9220-3DD86BF69022}" presName="parTx" presStyleLbl="revTx" presStyleIdx="4" presStyleCnt="10">
        <dgm:presLayoutVars>
          <dgm:chMax val="0"/>
          <dgm:chPref val="0"/>
        </dgm:presLayoutVars>
      </dgm:prSet>
      <dgm:spPr/>
    </dgm:pt>
    <dgm:pt modelId="{2016A15D-857C-4BEB-8A97-C769A1823AE9}" type="pres">
      <dgm:prSet presAssocID="{127E49EC-1D5A-4157-9220-3DD86BF69022}" presName="txSpace" presStyleCnt="0"/>
      <dgm:spPr/>
    </dgm:pt>
    <dgm:pt modelId="{259B9116-F4AE-4955-9E48-A2563230FABD}" type="pres">
      <dgm:prSet presAssocID="{127E49EC-1D5A-4157-9220-3DD86BF69022}" presName="desTx" presStyleLbl="revTx" presStyleIdx="5" presStyleCnt="10" custLinFactNeighborX="1460" custLinFactNeighborY="-9700">
        <dgm:presLayoutVars/>
      </dgm:prSet>
      <dgm:spPr/>
    </dgm:pt>
    <dgm:pt modelId="{2E27B54C-87F4-4BAB-9E4A-D8C742B1FEFE}" type="pres">
      <dgm:prSet presAssocID="{7B112CB1-7A62-4DBE-91C2-21C5CE20A73C}" presName="sibTrans" presStyleCnt="0"/>
      <dgm:spPr/>
    </dgm:pt>
    <dgm:pt modelId="{290923F7-8295-4D89-8E78-135F59C2306A}" type="pres">
      <dgm:prSet presAssocID="{7E85A6B1-DA60-4F39-AB3E-3400F5B57830}" presName="compNode" presStyleCnt="0"/>
      <dgm:spPr/>
    </dgm:pt>
    <dgm:pt modelId="{FBBA97A0-F2BE-43CE-912B-BBF821D9654F}" type="pres">
      <dgm:prSet presAssocID="{7E85A6B1-DA60-4F39-AB3E-3400F5B578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dge"/>
        </a:ext>
      </dgm:extLst>
    </dgm:pt>
    <dgm:pt modelId="{81C1646E-171D-4C6C-AFA3-5509E179FDF0}" type="pres">
      <dgm:prSet presAssocID="{7E85A6B1-DA60-4F39-AB3E-3400F5B57830}" presName="iconSpace" presStyleCnt="0"/>
      <dgm:spPr/>
    </dgm:pt>
    <dgm:pt modelId="{F17F962E-9AAA-45B2-AC54-7F09D915AAB0}" type="pres">
      <dgm:prSet presAssocID="{7E85A6B1-DA60-4F39-AB3E-3400F5B57830}" presName="parTx" presStyleLbl="revTx" presStyleIdx="6" presStyleCnt="10">
        <dgm:presLayoutVars>
          <dgm:chMax val="0"/>
          <dgm:chPref val="0"/>
        </dgm:presLayoutVars>
      </dgm:prSet>
      <dgm:spPr/>
    </dgm:pt>
    <dgm:pt modelId="{EA1F9AB5-22A8-4A71-9736-C1A4B0B5D989}" type="pres">
      <dgm:prSet presAssocID="{7E85A6B1-DA60-4F39-AB3E-3400F5B57830}" presName="txSpace" presStyleCnt="0"/>
      <dgm:spPr/>
    </dgm:pt>
    <dgm:pt modelId="{425589CC-F2AC-4C76-80BA-09D2337A3CBB}" type="pres">
      <dgm:prSet presAssocID="{7E85A6B1-DA60-4F39-AB3E-3400F5B57830}" presName="desTx" presStyleLbl="revTx" presStyleIdx="7" presStyleCnt="10">
        <dgm:presLayoutVars/>
      </dgm:prSet>
      <dgm:spPr/>
    </dgm:pt>
    <dgm:pt modelId="{3F667A34-A7D3-4C11-B789-C85169DA1A40}" type="pres">
      <dgm:prSet presAssocID="{5639F6CC-E237-48FD-BEE8-9032B67A5F59}" presName="sibTrans" presStyleCnt="0"/>
      <dgm:spPr/>
    </dgm:pt>
    <dgm:pt modelId="{8C71297C-C970-4A61-9168-94E98EF3AFC9}" type="pres">
      <dgm:prSet presAssocID="{2C2E6255-56FF-4FC4-8BB7-C384640E8FC5}" presName="compNode" presStyleCnt="0"/>
      <dgm:spPr/>
    </dgm:pt>
    <dgm:pt modelId="{8DFB43D6-C63C-4482-BA86-48C3F8118634}" type="pres">
      <dgm:prSet presAssocID="{2C2E6255-56FF-4FC4-8BB7-C384640E8FC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ecturer"/>
        </a:ext>
      </dgm:extLst>
    </dgm:pt>
    <dgm:pt modelId="{10CD65F4-E2E8-4176-8BA1-EF4D7969605D}" type="pres">
      <dgm:prSet presAssocID="{2C2E6255-56FF-4FC4-8BB7-C384640E8FC5}" presName="iconSpace" presStyleCnt="0"/>
      <dgm:spPr/>
    </dgm:pt>
    <dgm:pt modelId="{B74892F5-B7AD-4240-B3A0-437F6DF39C5B}" type="pres">
      <dgm:prSet presAssocID="{2C2E6255-56FF-4FC4-8BB7-C384640E8FC5}" presName="parTx" presStyleLbl="revTx" presStyleIdx="8" presStyleCnt="10">
        <dgm:presLayoutVars>
          <dgm:chMax val="0"/>
          <dgm:chPref val="0"/>
        </dgm:presLayoutVars>
      </dgm:prSet>
      <dgm:spPr/>
    </dgm:pt>
    <dgm:pt modelId="{D855227A-0F53-4F70-9FB1-AD15C0278550}" type="pres">
      <dgm:prSet presAssocID="{2C2E6255-56FF-4FC4-8BB7-C384640E8FC5}" presName="txSpace" presStyleCnt="0"/>
      <dgm:spPr/>
    </dgm:pt>
    <dgm:pt modelId="{99448202-49B9-4F1E-92F9-0CBDBB5D554E}" type="pres">
      <dgm:prSet presAssocID="{2C2E6255-56FF-4FC4-8BB7-C384640E8FC5}" presName="desTx" presStyleLbl="revTx" presStyleIdx="9" presStyleCnt="10">
        <dgm:presLayoutVars/>
      </dgm:prSet>
      <dgm:spPr/>
    </dgm:pt>
  </dgm:ptLst>
  <dgm:cxnLst>
    <dgm:cxn modelId="{4DACF11C-ACA6-4F66-A04F-76CBA4F98035}" srcId="{7E85A6B1-DA60-4F39-AB3E-3400F5B57830}" destId="{824C1582-C8A5-40DD-B1E1-57DC73D94B40}" srcOrd="0" destOrd="0" parTransId="{8DC4BCD1-788C-4E17-8F0C-A78A28439E54}" sibTransId="{95734577-ED20-4797-A507-DCEFDC7E7F9B}"/>
    <dgm:cxn modelId="{172CCE24-66A7-4AAF-B339-E266C1707784}" srcId="{127E49EC-1D5A-4157-9220-3DD86BF69022}" destId="{819FD6F9-7A36-434C-A519-B41A4449228F}" srcOrd="0" destOrd="0" parTransId="{D884A611-51A4-45AE-9BEF-723CE41FE6F5}" sibTransId="{7E554126-15C3-450A-AACB-177AD3CE531C}"/>
    <dgm:cxn modelId="{7AE3A727-0319-44D1-8618-6FA36EA2CF81}" type="presOf" srcId="{47467B98-E48D-4B42-81DB-C46AC9D34C16}" destId="{FF437596-3E63-42F4-B09F-CEEBC269AD51}" srcOrd="0" destOrd="0" presId="urn:microsoft.com/office/officeart/2018/5/layout/CenteredIconLabelDescriptionList"/>
    <dgm:cxn modelId="{7CD9B432-9BB8-4114-9D8E-7D69F1ABBB3A}" type="presOf" srcId="{492D07F8-D024-43D7-8AA4-591EBCC205A0}" destId="{99448202-49B9-4F1E-92F9-0CBDBB5D554E}" srcOrd="0" destOrd="0" presId="urn:microsoft.com/office/officeart/2018/5/layout/CenteredIconLabelDescriptionList"/>
    <dgm:cxn modelId="{07F42F40-D331-4985-A0D8-B09151223EF5}" srcId="{2C2E6255-56FF-4FC4-8BB7-C384640E8FC5}" destId="{492D07F8-D024-43D7-8AA4-591EBCC205A0}" srcOrd="0" destOrd="0" parTransId="{3EC992DE-FF5F-4D26-9AB0-736010C5DE76}" sibTransId="{7B1166F4-42C4-444F-B48D-1E70518215CD}"/>
    <dgm:cxn modelId="{4966FB46-CFF9-483D-8109-7304614B4DEF}" srcId="{F62766D1-BFF3-40FD-9893-0B8B31F7CA09}" destId="{0F74798F-A0C7-4005-9415-13C2825869A4}" srcOrd="0" destOrd="0" parTransId="{21866C8C-86F5-4129-B74C-0F7E3177EEBD}" sibTransId="{54091110-01F2-4B35-A1A7-1CA38966BDAC}"/>
    <dgm:cxn modelId="{7898574D-22CD-4848-AF55-8683824C9A9D}" type="presOf" srcId="{127E49EC-1D5A-4157-9220-3DD86BF69022}" destId="{53DCD21B-117F-4CD1-9571-E5EB95EBF106}" srcOrd="0" destOrd="0" presId="urn:microsoft.com/office/officeart/2018/5/layout/CenteredIconLabelDescriptionList"/>
    <dgm:cxn modelId="{F77EC26D-B665-4CDA-A567-CFFC67CD2B3B}" srcId="{F62766D1-BFF3-40FD-9893-0B8B31F7CA09}" destId="{2C2E6255-56FF-4FC4-8BB7-C384640E8FC5}" srcOrd="4" destOrd="0" parTransId="{42C628C3-D655-49E6-AC85-6BC4B5DEE443}" sibTransId="{427228E4-523C-49DA-A2C8-DEA6394E78E0}"/>
    <dgm:cxn modelId="{FB401F6E-F744-46EC-A6E1-2E0651843665}" type="presOf" srcId="{819FD6F9-7A36-434C-A519-B41A4449228F}" destId="{259B9116-F4AE-4955-9E48-A2563230FABD}" srcOrd="0" destOrd="0" presId="urn:microsoft.com/office/officeart/2018/5/layout/CenteredIconLabelDescriptionList"/>
    <dgm:cxn modelId="{63180055-594B-4582-B4E7-7EA9FF01D0EB}" srcId="{0F74798F-A0C7-4005-9415-13C2825869A4}" destId="{184F2714-3294-4F08-B7FE-AFEA1CF87406}" srcOrd="0" destOrd="0" parTransId="{52112E55-4858-4B1A-8C28-4A72DE62A911}" sibTransId="{C6986127-2A5A-4C49-BB12-59A7FCB23B0C}"/>
    <dgm:cxn modelId="{65410478-CCFA-4197-A813-417DD9D788C7}" type="presOf" srcId="{F62766D1-BFF3-40FD-9893-0B8B31F7CA09}" destId="{CBDCFA9D-5880-462F-8E46-9318D6C94A6D}" srcOrd="0" destOrd="0" presId="urn:microsoft.com/office/officeart/2018/5/layout/CenteredIconLabelDescriptionList"/>
    <dgm:cxn modelId="{01BCB18F-12C3-4FA8-B3C0-8471770A12F5}" type="presOf" srcId="{0F74798F-A0C7-4005-9415-13C2825869A4}" destId="{E30AEF36-7B06-4293-87E8-1F45C4250687}" srcOrd="0" destOrd="0" presId="urn:microsoft.com/office/officeart/2018/5/layout/CenteredIconLabelDescriptionList"/>
    <dgm:cxn modelId="{94F8FA9A-5D1E-48F2-8561-09B4DDCBF338}" srcId="{CC193F69-9025-4A5C-9269-0F8F05CA55F4}" destId="{47467B98-E48D-4B42-81DB-C46AC9D34C16}" srcOrd="0" destOrd="0" parTransId="{FD76B10E-0E87-4D93-B9A4-7D59BAF34206}" sibTransId="{CBF9014B-9298-4C34-822B-2C1EBFDCF3A7}"/>
    <dgm:cxn modelId="{DB1F37A7-3A90-4B90-B98F-9B1CC11E6B0C}" type="presOf" srcId="{7E85A6B1-DA60-4F39-AB3E-3400F5B57830}" destId="{F17F962E-9AAA-45B2-AC54-7F09D915AAB0}" srcOrd="0" destOrd="0" presId="urn:microsoft.com/office/officeart/2018/5/layout/CenteredIconLabelDescriptionList"/>
    <dgm:cxn modelId="{472F6EAA-3EAA-4DD8-9082-C61D730C075E}" type="presOf" srcId="{2C2E6255-56FF-4FC4-8BB7-C384640E8FC5}" destId="{B74892F5-B7AD-4240-B3A0-437F6DF39C5B}" srcOrd="0" destOrd="0" presId="urn:microsoft.com/office/officeart/2018/5/layout/CenteredIconLabelDescriptionList"/>
    <dgm:cxn modelId="{224464B4-AAE2-4E59-8716-0C763EA1136A}" type="presOf" srcId="{824C1582-C8A5-40DD-B1E1-57DC73D94B40}" destId="{425589CC-F2AC-4C76-80BA-09D2337A3CBB}" srcOrd="0" destOrd="0" presId="urn:microsoft.com/office/officeart/2018/5/layout/CenteredIconLabelDescriptionList"/>
    <dgm:cxn modelId="{76E9CEBC-6C6F-4C59-A57B-7A127121937D}" type="presOf" srcId="{CC193F69-9025-4A5C-9269-0F8F05CA55F4}" destId="{7C58B085-6057-4447-983E-2C571CD33C4D}" srcOrd="0" destOrd="0" presId="urn:microsoft.com/office/officeart/2018/5/layout/CenteredIconLabelDescriptionList"/>
    <dgm:cxn modelId="{7BBCEEBF-C880-458C-A9F8-201EA44F4DC4}" type="presOf" srcId="{184F2714-3294-4F08-B7FE-AFEA1CF87406}" destId="{5C6C45E5-F2A1-46BE-89AA-D254238793D5}" srcOrd="0" destOrd="0" presId="urn:microsoft.com/office/officeart/2018/5/layout/CenteredIconLabelDescriptionList"/>
    <dgm:cxn modelId="{933DB6C2-69C7-4123-B06B-2A3A94CD0C8C}" srcId="{F62766D1-BFF3-40FD-9893-0B8B31F7CA09}" destId="{7E85A6B1-DA60-4F39-AB3E-3400F5B57830}" srcOrd="3" destOrd="0" parTransId="{522433F2-9E7F-44DC-9769-9DFF0E237EFC}" sibTransId="{5639F6CC-E237-48FD-BEE8-9032B67A5F59}"/>
    <dgm:cxn modelId="{44565AF0-494E-43D8-B9A6-5B7F0824FC95}" srcId="{F62766D1-BFF3-40FD-9893-0B8B31F7CA09}" destId="{CC193F69-9025-4A5C-9269-0F8F05CA55F4}" srcOrd="1" destOrd="0" parTransId="{0DCA6E43-10E7-4429-9A66-9A01B5BE2B32}" sibTransId="{764B2C03-5815-467E-8F4A-C1C81A909CED}"/>
    <dgm:cxn modelId="{3991A2F4-9F0E-484D-BD18-D6B3C1E25583}" srcId="{F62766D1-BFF3-40FD-9893-0B8B31F7CA09}" destId="{127E49EC-1D5A-4157-9220-3DD86BF69022}" srcOrd="2" destOrd="0" parTransId="{120ACDA2-0003-46CF-9DAB-FBD50E0FD218}" sibTransId="{7B112CB1-7A62-4DBE-91C2-21C5CE20A73C}"/>
    <dgm:cxn modelId="{D736F9DA-D315-4431-B18A-193281AF3062}" type="presParOf" srcId="{CBDCFA9D-5880-462F-8E46-9318D6C94A6D}" destId="{8EBB3E0D-3284-4CB6-851E-3A5ECA1D9C73}" srcOrd="0" destOrd="0" presId="urn:microsoft.com/office/officeart/2018/5/layout/CenteredIconLabelDescriptionList"/>
    <dgm:cxn modelId="{23BADF97-6785-4BE9-9BC5-6672C3F682A0}" type="presParOf" srcId="{8EBB3E0D-3284-4CB6-851E-3A5ECA1D9C73}" destId="{DFC4BDDF-0C8A-4730-BF1A-94787FE314E0}" srcOrd="0" destOrd="0" presId="urn:microsoft.com/office/officeart/2018/5/layout/CenteredIconLabelDescriptionList"/>
    <dgm:cxn modelId="{22D8D04B-ACFD-414E-AA6D-D5540C7648F5}" type="presParOf" srcId="{8EBB3E0D-3284-4CB6-851E-3A5ECA1D9C73}" destId="{B29CE4CF-7152-4172-BDAC-E21DDDE208B9}" srcOrd="1" destOrd="0" presId="urn:microsoft.com/office/officeart/2018/5/layout/CenteredIconLabelDescriptionList"/>
    <dgm:cxn modelId="{6F9EED1C-60AC-41C3-81A4-4A64B2717315}" type="presParOf" srcId="{8EBB3E0D-3284-4CB6-851E-3A5ECA1D9C73}" destId="{E30AEF36-7B06-4293-87E8-1F45C4250687}" srcOrd="2" destOrd="0" presId="urn:microsoft.com/office/officeart/2018/5/layout/CenteredIconLabelDescriptionList"/>
    <dgm:cxn modelId="{CE38CD3E-23B7-4078-A833-ABFAD5EE0EC0}" type="presParOf" srcId="{8EBB3E0D-3284-4CB6-851E-3A5ECA1D9C73}" destId="{7C8000BF-E53F-408A-A1A3-8AF3916C9C7D}" srcOrd="3" destOrd="0" presId="urn:microsoft.com/office/officeart/2018/5/layout/CenteredIconLabelDescriptionList"/>
    <dgm:cxn modelId="{70C35E64-F8F4-4622-A048-5BD56709B9A8}" type="presParOf" srcId="{8EBB3E0D-3284-4CB6-851E-3A5ECA1D9C73}" destId="{5C6C45E5-F2A1-46BE-89AA-D254238793D5}" srcOrd="4" destOrd="0" presId="urn:microsoft.com/office/officeart/2018/5/layout/CenteredIconLabelDescriptionList"/>
    <dgm:cxn modelId="{AE069353-0164-40DE-B26D-5A4E4E6C1AFD}" type="presParOf" srcId="{CBDCFA9D-5880-462F-8E46-9318D6C94A6D}" destId="{EEB582E5-C846-414D-A238-E48760378AAB}" srcOrd="1" destOrd="0" presId="urn:microsoft.com/office/officeart/2018/5/layout/CenteredIconLabelDescriptionList"/>
    <dgm:cxn modelId="{8C849D56-830B-4EF9-9298-0775A5928B5B}" type="presParOf" srcId="{CBDCFA9D-5880-462F-8E46-9318D6C94A6D}" destId="{BA012196-C271-40ED-BE41-05B6583E67C1}" srcOrd="2" destOrd="0" presId="urn:microsoft.com/office/officeart/2018/5/layout/CenteredIconLabelDescriptionList"/>
    <dgm:cxn modelId="{613A4944-8585-487C-A751-C6E5CCA0D4C6}" type="presParOf" srcId="{BA012196-C271-40ED-BE41-05B6583E67C1}" destId="{CA946165-D35E-485C-B49A-351017D8EC2E}" srcOrd="0" destOrd="0" presId="urn:microsoft.com/office/officeart/2018/5/layout/CenteredIconLabelDescriptionList"/>
    <dgm:cxn modelId="{648CF0C4-93C8-4CF6-9144-51CF2ECA42E6}" type="presParOf" srcId="{BA012196-C271-40ED-BE41-05B6583E67C1}" destId="{D4042A3F-2E71-42F7-A2D9-BF37FF32628A}" srcOrd="1" destOrd="0" presId="urn:microsoft.com/office/officeart/2018/5/layout/CenteredIconLabelDescriptionList"/>
    <dgm:cxn modelId="{B8CD16EF-325E-4FF4-B042-BF91CE9D8200}" type="presParOf" srcId="{BA012196-C271-40ED-BE41-05B6583E67C1}" destId="{7C58B085-6057-4447-983E-2C571CD33C4D}" srcOrd="2" destOrd="0" presId="urn:microsoft.com/office/officeart/2018/5/layout/CenteredIconLabelDescriptionList"/>
    <dgm:cxn modelId="{7B5AB6D0-FC95-451E-8249-C66F8807010B}" type="presParOf" srcId="{BA012196-C271-40ED-BE41-05B6583E67C1}" destId="{49051297-5458-416D-9FC8-C7DFCD34EA8D}" srcOrd="3" destOrd="0" presId="urn:microsoft.com/office/officeart/2018/5/layout/CenteredIconLabelDescriptionList"/>
    <dgm:cxn modelId="{207C9DCD-7864-438E-9EA5-70CA028D5D30}" type="presParOf" srcId="{BA012196-C271-40ED-BE41-05B6583E67C1}" destId="{FF437596-3E63-42F4-B09F-CEEBC269AD51}" srcOrd="4" destOrd="0" presId="urn:microsoft.com/office/officeart/2018/5/layout/CenteredIconLabelDescriptionList"/>
    <dgm:cxn modelId="{284550D4-5129-45FD-888F-A8B63CBEFB3F}" type="presParOf" srcId="{CBDCFA9D-5880-462F-8E46-9318D6C94A6D}" destId="{34B281DA-9EEA-4DDE-93E3-5C38E188BCB9}" srcOrd="3" destOrd="0" presId="urn:microsoft.com/office/officeart/2018/5/layout/CenteredIconLabelDescriptionList"/>
    <dgm:cxn modelId="{965C8DC4-45CF-47D7-B850-0C028397BC6E}" type="presParOf" srcId="{CBDCFA9D-5880-462F-8E46-9318D6C94A6D}" destId="{1DAB1ED1-56F4-406E-9A75-681E3D10869F}" srcOrd="4" destOrd="0" presId="urn:microsoft.com/office/officeart/2018/5/layout/CenteredIconLabelDescriptionList"/>
    <dgm:cxn modelId="{CD00010D-944E-45BF-85E3-108246383341}" type="presParOf" srcId="{1DAB1ED1-56F4-406E-9A75-681E3D10869F}" destId="{354F4583-4D4B-49F9-8AC7-525C3212C248}" srcOrd="0" destOrd="0" presId="urn:microsoft.com/office/officeart/2018/5/layout/CenteredIconLabelDescriptionList"/>
    <dgm:cxn modelId="{C920F025-9D2C-48F7-BE30-263BA6E75E68}" type="presParOf" srcId="{1DAB1ED1-56F4-406E-9A75-681E3D10869F}" destId="{649F082A-18CF-40D7-BAB0-372646C16EDC}" srcOrd="1" destOrd="0" presId="urn:microsoft.com/office/officeart/2018/5/layout/CenteredIconLabelDescriptionList"/>
    <dgm:cxn modelId="{B39DB105-4D9D-4FC4-A1CB-6BE24DB3B987}" type="presParOf" srcId="{1DAB1ED1-56F4-406E-9A75-681E3D10869F}" destId="{53DCD21B-117F-4CD1-9571-E5EB95EBF106}" srcOrd="2" destOrd="0" presId="urn:microsoft.com/office/officeart/2018/5/layout/CenteredIconLabelDescriptionList"/>
    <dgm:cxn modelId="{F59320B7-30A3-4FB3-8D0C-92B62DA1FC7E}" type="presParOf" srcId="{1DAB1ED1-56F4-406E-9A75-681E3D10869F}" destId="{2016A15D-857C-4BEB-8A97-C769A1823AE9}" srcOrd="3" destOrd="0" presId="urn:microsoft.com/office/officeart/2018/5/layout/CenteredIconLabelDescriptionList"/>
    <dgm:cxn modelId="{787E75F2-B3EA-40DA-933C-F055EA9B724C}" type="presParOf" srcId="{1DAB1ED1-56F4-406E-9A75-681E3D10869F}" destId="{259B9116-F4AE-4955-9E48-A2563230FABD}" srcOrd="4" destOrd="0" presId="urn:microsoft.com/office/officeart/2018/5/layout/CenteredIconLabelDescriptionList"/>
    <dgm:cxn modelId="{A8C18154-CC13-486F-A175-EDECBBE84442}" type="presParOf" srcId="{CBDCFA9D-5880-462F-8E46-9318D6C94A6D}" destId="{2E27B54C-87F4-4BAB-9E4A-D8C742B1FEFE}" srcOrd="5" destOrd="0" presId="urn:microsoft.com/office/officeart/2018/5/layout/CenteredIconLabelDescriptionList"/>
    <dgm:cxn modelId="{8947EC05-BBEB-41A7-9CD7-B187B0C81550}" type="presParOf" srcId="{CBDCFA9D-5880-462F-8E46-9318D6C94A6D}" destId="{290923F7-8295-4D89-8E78-135F59C2306A}" srcOrd="6" destOrd="0" presId="urn:microsoft.com/office/officeart/2018/5/layout/CenteredIconLabelDescriptionList"/>
    <dgm:cxn modelId="{DB32618C-3042-4C8A-81CA-F8C1F3EF4E31}" type="presParOf" srcId="{290923F7-8295-4D89-8E78-135F59C2306A}" destId="{FBBA97A0-F2BE-43CE-912B-BBF821D9654F}" srcOrd="0" destOrd="0" presId="urn:microsoft.com/office/officeart/2018/5/layout/CenteredIconLabelDescriptionList"/>
    <dgm:cxn modelId="{B8CEF73E-2B08-4616-9813-14DA2E20D96F}" type="presParOf" srcId="{290923F7-8295-4D89-8E78-135F59C2306A}" destId="{81C1646E-171D-4C6C-AFA3-5509E179FDF0}" srcOrd="1" destOrd="0" presId="urn:microsoft.com/office/officeart/2018/5/layout/CenteredIconLabelDescriptionList"/>
    <dgm:cxn modelId="{E86E965A-96E4-4EF9-BBB2-DCEA9C9D9EBB}" type="presParOf" srcId="{290923F7-8295-4D89-8E78-135F59C2306A}" destId="{F17F962E-9AAA-45B2-AC54-7F09D915AAB0}" srcOrd="2" destOrd="0" presId="urn:microsoft.com/office/officeart/2018/5/layout/CenteredIconLabelDescriptionList"/>
    <dgm:cxn modelId="{0913D8C9-F57A-4F86-B8D3-47E650AFF52C}" type="presParOf" srcId="{290923F7-8295-4D89-8E78-135F59C2306A}" destId="{EA1F9AB5-22A8-4A71-9736-C1A4B0B5D989}" srcOrd="3" destOrd="0" presId="urn:microsoft.com/office/officeart/2018/5/layout/CenteredIconLabelDescriptionList"/>
    <dgm:cxn modelId="{BE759C44-9535-456A-9B85-3B12BF99F00B}" type="presParOf" srcId="{290923F7-8295-4D89-8E78-135F59C2306A}" destId="{425589CC-F2AC-4C76-80BA-09D2337A3CBB}" srcOrd="4" destOrd="0" presId="urn:microsoft.com/office/officeart/2018/5/layout/CenteredIconLabelDescriptionList"/>
    <dgm:cxn modelId="{35C19822-7EBF-4A87-8E8D-5B87ACFBE0F5}" type="presParOf" srcId="{CBDCFA9D-5880-462F-8E46-9318D6C94A6D}" destId="{3F667A34-A7D3-4C11-B789-C85169DA1A40}" srcOrd="7" destOrd="0" presId="urn:microsoft.com/office/officeart/2018/5/layout/CenteredIconLabelDescriptionList"/>
    <dgm:cxn modelId="{3F1B6C34-B782-4566-88CA-F7E9A83AB777}" type="presParOf" srcId="{CBDCFA9D-5880-462F-8E46-9318D6C94A6D}" destId="{8C71297C-C970-4A61-9168-94E98EF3AFC9}" srcOrd="8" destOrd="0" presId="urn:microsoft.com/office/officeart/2018/5/layout/CenteredIconLabelDescriptionList"/>
    <dgm:cxn modelId="{9985391E-15E2-407B-8A35-900FEF3753CD}" type="presParOf" srcId="{8C71297C-C970-4A61-9168-94E98EF3AFC9}" destId="{8DFB43D6-C63C-4482-BA86-48C3F8118634}" srcOrd="0" destOrd="0" presId="urn:microsoft.com/office/officeart/2018/5/layout/CenteredIconLabelDescriptionList"/>
    <dgm:cxn modelId="{DA799463-E05C-49CE-8097-4CF54369830F}" type="presParOf" srcId="{8C71297C-C970-4A61-9168-94E98EF3AFC9}" destId="{10CD65F4-E2E8-4176-8BA1-EF4D7969605D}" srcOrd="1" destOrd="0" presId="urn:microsoft.com/office/officeart/2018/5/layout/CenteredIconLabelDescriptionList"/>
    <dgm:cxn modelId="{F346CD0D-7395-43AA-8159-AA00C1B31916}" type="presParOf" srcId="{8C71297C-C970-4A61-9168-94E98EF3AFC9}" destId="{B74892F5-B7AD-4240-B3A0-437F6DF39C5B}" srcOrd="2" destOrd="0" presId="urn:microsoft.com/office/officeart/2018/5/layout/CenteredIconLabelDescriptionList"/>
    <dgm:cxn modelId="{9FB195EE-CD40-4C87-A22D-1AE4E682837D}" type="presParOf" srcId="{8C71297C-C970-4A61-9168-94E98EF3AFC9}" destId="{D855227A-0F53-4F70-9FB1-AD15C0278550}" srcOrd="3" destOrd="0" presId="urn:microsoft.com/office/officeart/2018/5/layout/CenteredIconLabelDescriptionList"/>
    <dgm:cxn modelId="{753EE1F3-AE62-4443-8E38-6672FAD1856B}" type="presParOf" srcId="{8C71297C-C970-4A61-9168-94E98EF3AFC9}" destId="{99448202-49B9-4F1E-92F9-0CBDBB5D554E}"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B14CE-07EB-42C4-A06D-4C4D94C682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BDD0B6-11C6-49AD-BC93-AC5B190EA2CA}">
      <dgm:prSet/>
      <dgm:spPr/>
      <dgm:t>
        <a:bodyPr/>
        <a:lstStyle/>
        <a:p>
          <a:r>
            <a:rPr lang="en-US" b="1" i="0"/>
            <a:t>Hon. Stephanie Campbell</a:t>
          </a:r>
          <a:r>
            <a:rPr lang="en-US" b="0" i="0"/>
            <a:t>, </a:t>
          </a:r>
          <a:r>
            <a:rPr lang="en-US" b="0" i="1"/>
            <a:t>Chair</a:t>
          </a:r>
          <a:br>
            <a:rPr lang="en-US" b="0" i="0"/>
          </a:br>
          <a:r>
            <a:rPr lang="en-US" b="0" i="0"/>
            <a:t>Fountain County</a:t>
          </a:r>
          <a:endParaRPr lang="en-US"/>
        </a:p>
      </dgm:t>
    </dgm:pt>
    <dgm:pt modelId="{92F52C50-5A8C-4FA1-BA70-AFCEC96952A1}" type="parTrans" cxnId="{C8025AFA-5F2D-470C-8B07-6E695AE9B975}">
      <dgm:prSet/>
      <dgm:spPr/>
      <dgm:t>
        <a:bodyPr/>
        <a:lstStyle/>
        <a:p>
          <a:endParaRPr lang="en-US"/>
        </a:p>
      </dgm:t>
    </dgm:pt>
    <dgm:pt modelId="{2EA7C4C5-A037-4EAD-84A2-476C8002D88D}" type="sibTrans" cxnId="{C8025AFA-5F2D-470C-8B07-6E695AE9B975}">
      <dgm:prSet/>
      <dgm:spPr/>
      <dgm:t>
        <a:bodyPr/>
        <a:lstStyle/>
        <a:p>
          <a:endParaRPr lang="en-US"/>
        </a:p>
      </dgm:t>
    </dgm:pt>
    <dgm:pt modelId="{0EE51D39-8B3A-4174-84F8-A1F92E37C5DB}">
      <dgm:prSet/>
      <dgm:spPr/>
      <dgm:t>
        <a:bodyPr/>
        <a:lstStyle/>
        <a:p>
          <a:r>
            <a:rPr lang="en-US" b="1" i="0"/>
            <a:t>Mag. Lisa A. Berdine</a:t>
          </a:r>
          <a:br>
            <a:rPr lang="en-US" b="0" i="0"/>
          </a:br>
          <a:r>
            <a:rPr lang="en-US" b="0" i="0"/>
            <a:t>Lake County</a:t>
          </a:r>
          <a:endParaRPr lang="en-US"/>
        </a:p>
      </dgm:t>
    </dgm:pt>
    <dgm:pt modelId="{BC119176-4EEC-4DBE-86E9-08AD3F27289A}" type="parTrans" cxnId="{AA2F29D9-3121-4FE1-B748-974A82AB2447}">
      <dgm:prSet/>
      <dgm:spPr/>
      <dgm:t>
        <a:bodyPr/>
        <a:lstStyle/>
        <a:p>
          <a:endParaRPr lang="en-US"/>
        </a:p>
      </dgm:t>
    </dgm:pt>
    <dgm:pt modelId="{A66681FB-827D-480C-9326-4111FB77F48B}" type="sibTrans" cxnId="{AA2F29D9-3121-4FE1-B748-974A82AB2447}">
      <dgm:prSet/>
      <dgm:spPr/>
      <dgm:t>
        <a:bodyPr/>
        <a:lstStyle/>
        <a:p>
          <a:endParaRPr lang="en-US"/>
        </a:p>
      </dgm:t>
    </dgm:pt>
    <dgm:pt modelId="{6761F16C-F586-4538-B546-63578839193A}">
      <dgm:prSet/>
      <dgm:spPr/>
      <dgm:t>
        <a:bodyPr/>
        <a:lstStyle/>
        <a:p>
          <a:r>
            <a:rPr lang="en-US" b="1" i="0"/>
            <a:t>Hon. Murielle Bright</a:t>
          </a:r>
          <a:br>
            <a:rPr lang="en-US" b="0" i="0"/>
          </a:br>
          <a:r>
            <a:rPr lang="en-US" b="0" i="0"/>
            <a:t>Jennings County</a:t>
          </a:r>
          <a:endParaRPr lang="en-US"/>
        </a:p>
      </dgm:t>
    </dgm:pt>
    <dgm:pt modelId="{46F42B59-2F93-419A-8A50-A7E559240490}" type="parTrans" cxnId="{C221A33B-0062-4DD7-A74F-496A053C19D8}">
      <dgm:prSet/>
      <dgm:spPr/>
      <dgm:t>
        <a:bodyPr/>
        <a:lstStyle/>
        <a:p>
          <a:endParaRPr lang="en-US"/>
        </a:p>
      </dgm:t>
    </dgm:pt>
    <dgm:pt modelId="{F7EFF0C1-5DAD-483D-9D06-E56EEC41CB4B}" type="sibTrans" cxnId="{C221A33B-0062-4DD7-A74F-496A053C19D8}">
      <dgm:prSet/>
      <dgm:spPr/>
      <dgm:t>
        <a:bodyPr/>
        <a:lstStyle/>
        <a:p>
          <a:endParaRPr lang="en-US"/>
        </a:p>
      </dgm:t>
    </dgm:pt>
    <dgm:pt modelId="{D940410D-C58F-4F83-8B7B-273BD085061E}">
      <dgm:prSet/>
      <dgm:spPr/>
      <dgm:t>
        <a:bodyPr/>
        <a:lstStyle/>
        <a:p>
          <a:r>
            <a:rPr lang="en-US" b="1" i="0"/>
            <a:t>Hon. Jonathan Cleary</a:t>
          </a:r>
          <a:br>
            <a:rPr lang="en-US" b="0" i="0"/>
          </a:br>
          <a:r>
            <a:rPr lang="en-US" b="0" i="0"/>
            <a:t>Dearborn County</a:t>
          </a:r>
          <a:endParaRPr lang="en-US"/>
        </a:p>
      </dgm:t>
    </dgm:pt>
    <dgm:pt modelId="{2581E61F-76CC-4938-94AE-D1CCE720B250}" type="parTrans" cxnId="{A218B82D-8A86-4CF0-8B92-579350823057}">
      <dgm:prSet/>
      <dgm:spPr/>
      <dgm:t>
        <a:bodyPr/>
        <a:lstStyle/>
        <a:p>
          <a:endParaRPr lang="en-US"/>
        </a:p>
      </dgm:t>
    </dgm:pt>
    <dgm:pt modelId="{62A57AEE-9B1A-409F-8ACE-773521E73036}" type="sibTrans" cxnId="{A218B82D-8A86-4CF0-8B92-579350823057}">
      <dgm:prSet/>
      <dgm:spPr/>
      <dgm:t>
        <a:bodyPr/>
        <a:lstStyle/>
        <a:p>
          <a:endParaRPr lang="en-US"/>
        </a:p>
      </dgm:t>
    </dgm:pt>
    <dgm:pt modelId="{73B0A57D-DD8E-4AC3-BE37-2A0A6923F282}">
      <dgm:prSet/>
      <dgm:spPr/>
      <dgm:t>
        <a:bodyPr/>
        <a:lstStyle/>
        <a:p>
          <a:r>
            <a:rPr lang="en-US" b="1" i="0"/>
            <a:t>Mag. Elizabeth Hardtke</a:t>
          </a:r>
          <a:br>
            <a:rPr lang="en-US" b="0" i="0"/>
          </a:br>
          <a:r>
            <a:rPr lang="en-US" b="0" i="0"/>
            <a:t>St. Joseph County</a:t>
          </a:r>
          <a:endParaRPr lang="en-US"/>
        </a:p>
      </dgm:t>
    </dgm:pt>
    <dgm:pt modelId="{4DD71F4A-2B3F-4B8B-8AA8-CC86F2172E51}" type="parTrans" cxnId="{73119561-5307-4E25-92F8-CE803AD95180}">
      <dgm:prSet/>
      <dgm:spPr/>
      <dgm:t>
        <a:bodyPr/>
        <a:lstStyle/>
        <a:p>
          <a:endParaRPr lang="en-US"/>
        </a:p>
      </dgm:t>
    </dgm:pt>
    <dgm:pt modelId="{5E606263-E582-4ED1-9D0E-DD8EEB3BDED2}" type="sibTrans" cxnId="{73119561-5307-4E25-92F8-CE803AD95180}">
      <dgm:prSet/>
      <dgm:spPr/>
      <dgm:t>
        <a:bodyPr/>
        <a:lstStyle/>
        <a:p>
          <a:endParaRPr lang="en-US"/>
        </a:p>
      </dgm:t>
    </dgm:pt>
    <dgm:pt modelId="{AD970EF6-DA4D-47EB-87F2-3DD70C67AA1B}">
      <dgm:prSet/>
      <dgm:spPr/>
      <dgm:t>
        <a:bodyPr/>
        <a:lstStyle/>
        <a:p>
          <a:r>
            <a:rPr lang="en-US" b="1" i="0"/>
            <a:t>Hon. Gina Jones</a:t>
          </a:r>
          <a:br>
            <a:rPr lang="en-US" b="0" i="0"/>
          </a:br>
          <a:r>
            <a:rPr lang="en-US" b="0" i="0"/>
            <a:t>Lake County</a:t>
          </a:r>
          <a:endParaRPr lang="en-US"/>
        </a:p>
      </dgm:t>
    </dgm:pt>
    <dgm:pt modelId="{D894F3DE-1140-46A1-A52E-D93243B168E5}" type="parTrans" cxnId="{162BB580-C183-4463-83FD-A5610EFF0605}">
      <dgm:prSet/>
      <dgm:spPr/>
      <dgm:t>
        <a:bodyPr/>
        <a:lstStyle/>
        <a:p>
          <a:endParaRPr lang="en-US"/>
        </a:p>
      </dgm:t>
    </dgm:pt>
    <dgm:pt modelId="{BA599631-FE48-4710-AAA7-6CB2BB1B0641}" type="sibTrans" cxnId="{162BB580-C183-4463-83FD-A5610EFF0605}">
      <dgm:prSet/>
      <dgm:spPr/>
      <dgm:t>
        <a:bodyPr/>
        <a:lstStyle/>
        <a:p>
          <a:endParaRPr lang="en-US"/>
        </a:p>
      </dgm:t>
    </dgm:pt>
    <dgm:pt modelId="{A4E970CA-108A-4699-842A-2DE627CAD414}">
      <dgm:prSet/>
      <dgm:spPr/>
      <dgm:t>
        <a:bodyPr/>
        <a:lstStyle/>
        <a:p>
          <a:r>
            <a:rPr lang="en-US" b="1" i="0"/>
            <a:t>Hon. Amy Jones</a:t>
          </a:r>
          <a:br>
            <a:rPr lang="en-US" b="0" i="0"/>
          </a:br>
          <a:r>
            <a:rPr lang="en-US" b="0" i="0"/>
            <a:t>Marion County</a:t>
          </a:r>
          <a:endParaRPr lang="en-US"/>
        </a:p>
      </dgm:t>
    </dgm:pt>
    <dgm:pt modelId="{D7F93452-E946-4B4C-9F6B-FC858C39B7CB}" type="parTrans" cxnId="{A37CF0A8-E98C-48C3-BA93-31A7B000A107}">
      <dgm:prSet/>
      <dgm:spPr/>
      <dgm:t>
        <a:bodyPr/>
        <a:lstStyle/>
        <a:p>
          <a:endParaRPr lang="en-US"/>
        </a:p>
      </dgm:t>
    </dgm:pt>
    <dgm:pt modelId="{3D880D6D-5B15-4805-8775-06AD7187019A}" type="sibTrans" cxnId="{A37CF0A8-E98C-48C3-BA93-31A7B000A107}">
      <dgm:prSet/>
      <dgm:spPr/>
      <dgm:t>
        <a:bodyPr/>
        <a:lstStyle/>
        <a:p>
          <a:endParaRPr lang="en-US"/>
        </a:p>
      </dgm:t>
    </dgm:pt>
    <dgm:pt modelId="{D88AAFF5-BEB7-4F99-A3C8-EFE6292575C0}">
      <dgm:prSet/>
      <dgm:spPr/>
      <dgm:t>
        <a:bodyPr/>
        <a:lstStyle/>
        <a:p>
          <a:r>
            <a:rPr lang="en-US" b="1" i="0" dirty="0"/>
            <a:t>Late Hon. Michael Kramer </a:t>
          </a:r>
          <a:br>
            <a:rPr lang="en-US" b="0" i="0" dirty="0"/>
          </a:br>
          <a:r>
            <a:rPr lang="en-US" b="0" i="0" dirty="0"/>
            <a:t>Noble County</a:t>
          </a:r>
          <a:endParaRPr lang="en-US" dirty="0"/>
        </a:p>
      </dgm:t>
    </dgm:pt>
    <dgm:pt modelId="{A5EF8464-2E16-42D3-8BAD-399545AE1255}" type="parTrans" cxnId="{85955523-25C2-469D-AAEB-D23632618CF4}">
      <dgm:prSet/>
      <dgm:spPr/>
      <dgm:t>
        <a:bodyPr/>
        <a:lstStyle/>
        <a:p>
          <a:endParaRPr lang="en-US"/>
        </a:p>
      </dgm:t>
    </dgm:pt>
    <dgm:pt modelId="{E5596B59-E85E-48E8-8EAA-EBF03A030963}" type="sibTrans" cxnId="{85955523-25C2-469D-AAEB-D23632618CF4}">
      <dgm:prSet/>
      <dgm:spPr/>
      <dgm:t>
        <a:bodyPr/>
        <a:lstStyle/>
        <a:p>
          <a:endParaRPr lang="en-US"/>
        </a:p>
      </dgm:t>
    </dgm:pt>
    <dgm:pt modelId="{7EDD23DC-7257-41D9-9820-EF481E1FAFC3}">
      <dgm:prSet/>
      <dgm:spPr/>
      <dgm:t>
        <a:bodyPr/>
        <a:lstStyle/>
        <a:p>
          <a:r>
            <a:rPr lang="en-US" b="1" i="0"/>
            <a:t>Mag. Jill R. Marcrum</a:t>
          </a:r>
          <a:br>
            <a:rPr lang="en-US" b="0" i="0"/>
          </a:br>
          <a:r>
            <a:rPr lang="en-US" b="0" i="0"/>
            <a:t>Vanderburgh County</a:t>
          </a:r>
          <a:endParaRPr lang="en-US"/>
        </a:p>
      </dgm:t>
    </dgm:pt>
    <dgm:pt modelId="{8A21B688-80B8-4627-BFA8-745FA4C46190}" type="parTrans" cxnId="{8D90C2E3-F85A-4545-BC4F-0DEDD09D027D}">
      <dgm:prSet/>
      <dgm:spPr/>
      <dgm:t>
        <a:bodyPr/>
        <a:lstStyle/>
        <a:p>
          <a:endParaRPr lang="en-US"/>
        </a:p>
      </dgm:t>
    </dgm:pt>
    <dgm:pt modelId="{39576A5B-9621-42AA-B042-3DE409ED9112}" type="sibTrans" cxnId="{8D90C2E3-F85A-4545-BC4F-0DEDD09D027D}">
      <dgm:prSet/>
      <dgm:spPr/>
      <dgm:t>
        <a:bodyPr/>
        <a:lstStyle/>
        <a:p>
          <a:endParaRPr lang="en-US"/>
        </a:p>
      </dgm:t>
    </dgm:pt>
    <dgm:pt modelId="{43D93363-90CB-4589-A4E7-01FF4F4B8557}">
      <dgm:prSet/>
      <dgm:spPr/>
      <dgm:t>
        <a:bodyPr/>
        <a:lstStyle/>
        <a:p>
          <a:r>
            <a:rPr lang="en-US" b="1" i="0"/>
            <a:t>Hon. Douglas K. Mawhorr</a:t>
          </a:r>
          <a:br>
            <a:rPr lang="en-US" b="0" i="0"/>
          </a:br>
          <a:r>
            <a:rPr lang="en-US" b="0" i="0"/>
            <a:t>Delaware County</a:t>
          </a:r>
          <a:endParaRPr lang="en-US"/>
        </a:p>
      </dgm:t>
    </dgm:pt>
    <dgm:pt modelId="{E4EDFDCA-7BD9-43C1-827D-3BA07A1EF611}" type="parTrans" cxnId="{F9C6087F-8837-4416-8326-F2CD07ADB5FE}">
      <dgm:prSet/>
      <dgm:spPr/>
      <dgm:t>
        <a:bodyPr/>
        <a:lstStyle/>
        <a:p>
          <a:endParaRPr lang="en-US"/>
        </a:p>
      </dgm:t>
    </dgm:pt>
    <dgm:pt modelId="{10485C42-A12E-4BAE-A9BC-D522DFC73063}" type="sibTrans" cxnId="{F9C6087F-8837-4416-8326-F2CD07ADB5FE}">
      <dgm:prSet/>
      <dgm:spPr/>
      <dgm:t>
        <a:bodyPr/>
        <a:lstStyle/>
        <a:p>
          <a:endParaRPr lang="en-US"/>
        </a:p>
      </dgm:t>
    </dgm:pt>
    <dgm:pt modelId="{43AA8627-7D5D-41EF-99A5-CD0CDF31F6B8}">
      <dgm:prSet/>
      <dgm:spPr/>
      <dgm:t>
        <a:bodyPr/>
        <a:lstStyle/>
        <a:p>
          <a:r>
            <a:rPr lang="en-US" b="1" i="0" dirty="0"/>
            <a:t>Hon. Lisa Garcia Reger</a:t>
          </a:r>
          <a:br>
            <a:rPr lang="en-US" b="0" i="0" dirty="0"/>
          </a:br>
          <a:r>
            <a:rPr lang="en-US" b="0" i="0" dirty="0"/>
            <a:t>Clark County</a:t>
          </a:r>
          <a:endParaRPr lang="en-US" dirty="0"/>
        </a:p>
      </dgm:t>
    </dgm:pt>
    <dgm:pt modelId="{42A41537-BE91-4AF4-9F38-8204D4CF5BAA}" type="parTrans" cxnId="{DA6A0712-483D-4E8C-AC31-747811D86A78}">
      <dgm:prSet/>
      <dgm:spPr/>
      <dgm:t>
        <a:bodyPr/>
        <a:lstStyle/>
        <a:p>
          <a:endParaRPr lang="en-US"/>
        </a:p>
      </dgm:t>
    </dgm:pt>
    <dgm:pt modelId="{10B841CF-7B60-4381-BFEE-77D415F1C092}" type="sibTrans" cxnId="{DA6A0712-483D-4E8C-AC31-747811D86A78}">
      <dgm:prSet/>
      <dgm:spPr/>
      <dgm:t>
        <a:bodyPr/>
        <a:lstStyle/>
        <a:p>
          <a:endParaRPr lang="en-US"/>
        </a:p>
      </dgm:t>
    </dgm:pt>
    <dgm:pt modelId="{AF0FB3D1-7A07-4D62-9741-775132589B52}">
      <dgm:prSet/>
      <dgm:spPr/>
      <dgm:t>
        <a:bodyPr/>
        <a:lstStyle/>
        <a:p>
          <a:r>
            <a:rPr lang="en-US" b="1" i="0"/>
            <a:t>Hon. Emily Salzmann</a:t>
          </a:r>
          <a:br>
            <a:rPr lang="en-US" b="0" i="0"/>
          </a:br>
          <a:r>
            <a:rPr lang="en-US" b="0" i="0"/>
            <a:t>Monroe County</a:t>
          </a:r>
          <a:endParaRPr lang="en-US"/>
        </a:p>
      </dgm:t>
    </dgm:pt>
    <dgm:pt modelId="{5235CF82-3A98-4717-9E02-274C0C1DE183}" type="parTrans" cxnId="{38EAF806-015D-49D7-BF9F-EAB97C64BDDE}">
      <dgm:prSet/>
      <dgm:spPr/>
      <dgm:t>
        <a:bodyPr/>
        <a:lstStyle/>
        <a:p>
          <a:endParaRPr lang="en-US"/>
        </a:p>
      </dgm:t>
    </dgm:pt>
    <dgm:pt modelId="{85D36FDA-0B43-4C39-88C0-2F0F055FA249}" type="sibTrans" cxnId="{38EAF806-015D-49D7-BF9F-EAB97C64BDDE}">
      <dgm:prSet/>
      <dgm:spPr/>
      <dgm:t>
        <a:bodyPr/>
        <a:lstStyle/>
        <a:p>
          <a:endParaRPr lang="en-US"/>
        </a:p>
      </dgm:t>
    </dgm:pt>
    <dgm:pt modelId="{513F265B-0A37-4B1B-B158-B209231F390D}">
      <dgm:prSet/>
      <dgm:spPr/>
      <dgm:t>
        <a:bodyPr/>
        <a:lstStyle/>
        <a:p>
          <a:r>
            <a:rPr lang="en-US" b="1" i="0"/>
            <a:t>Mag. Joel Schneider</a:t>
          </a:r>
          <a:br>
            <a:rPr lang="en-US" b="0" i="0"/>
          </a:br>
          <a:r>
            <a:rPr lang="en-US" b="0" i="0"/>
            <a:t>Marion County</a:t>
          </a:r>
          <a:endParaRPr lang="en-US"/>
        </a:p>
      </dgm:t>
    </dgm:pt>
    <dgm:pt modelId="{84E2465F-8758-45A9-8D70-533B7C84F4CD}" type="parTrans" cxnId="{D8B457AA-AF90-4888-9263-BDDFDE904C87}">
      <dgm:prSet/>
      <dgm:spPr/>
      <dgm:t>
        <a:bodyPr/>
        <a:lstStyle/>
        <a:p>
          <a:endParaRPr lang="en-US"/>
        </a:p>
      </dgm:t>
    </dgm:pt>
    <dgm:pt modelId="{1312936D-5804-4345-B2E3-4920B60469B1}" type="sibTrans" cxnId="{D8B457AA-AF90-4888-9263-BDDFDE904C87}">
      <dgm:prSet/>
      <dgm:spPr/>
      <dgm:t>
        <a:bodyPr/>
        <a:lstStyle/>
        <a:p>
          <a:endParaRPr lang="en-US"/>
        </a:p>
      </dgm:t>
    </dgm:pt>
    <dgm:pt modelId="{0D5F2748-D8BA-488D-958A-26CB52D0D897}">
      <dgm:prSet/>
      <dgm:spPr/>
      <dgm:t>
        <a:bodyPr/>
        <a:lstStyle/>
        <a:p>
          <a:r>
            <a:rPr lang="en-US" b="1" i="0"/>
            <a:t>Hon. Rhett Stuard</a:t>
          </a:r>
          <a:br>
            <a:rPr lang="en-US" b="0" i="0"/>
          </a:br>
          <a:r>
            <a:rPr lang="en-US" b="0" i="0"/>
            <a:t>Hendricks County</a:t>
          </a:r>
          <a:endParaRPr lang="en-US"/>
        </a:p>
      </dgm:t>
    </dgm:pt>
    <dgm:pt modelId="{66FF35EC-9A1C-4AB6-B1C7-00312D4974C7}" type="parTrans" cxnId="{6E3E756C-CE30-4251-B94E-FB62EE00E4E7}">
      <dgm:prSet/>
      <dgm:spPr/>
      <dgm:t>
        <a:bodyPr/>
        <a:lstStyle/>
        <a:p>
          <a:endParaRPr lang="en-US"/>
        </a:p>
      </dgm:t>
    </dgm:pt>
    <dgm:pt modelId="{0CC743B9-7F74-4AF0-B4EF-C3330B04A3AE}" type="sibTrans" cxnId="{6E3E756C-CE30-4251-B94E-FB62EE00E4E7}">
      <dgm:prSet/>
      <dgm:spPr/>
      <dgm:t>
        <a:bodyPr/>
        <a:lstStyle/>
        <a:p>
          <a:endParaRPr lang="en-US"/>
        </a:p>
      </dgm:t>
    </dgm:pt>
    <dgm:pt modelId="{3BFACDAB-A33F-4D63-A96B-B14FEEA6D7C4}">
      <dgm:prSet/>
      <dgm:spPr/>
      <dgm:t>
        <a:bodyPr/>
        <a:lstStyle/>
        <a:p>
          <a:r>
            <a:rPr lang="en-US" b="1" i="0"/>
            <a:t>Hon. Andrew Williams</a:t>
          </a:r>
          <a:br>
            <a:rPr lang="en-US" b="0" i="0"/>
          </a:br>
          <a:r>
            <a:rPr lang="en-US" b="0" i="0"/>
            <a:t>Allen County</a:t>
          </a:r>
          <a:endParaRPr lang="en-US"/>
        </a:p>
      </dgm:t>
    </dgm:pt>
    <dgm:pt modelId="{3D801BDD-D595-4581-8983-AF6AEDD72B96}" type="parTrans" cxnId="{767A0D60-FF3F-4C5A-9F32-F57FD23A6F0F}">
      <dgm:prSet/>
      <dgm:spPr/>
      <dgm:t>
        <a:bodyPr/>
        <a:lstStyle/>
        <a:p>
          <a:endParaRPr lang="en-US"/>
        </a:p>
      </dgm:t>
    </dgm:pt>
    <dgm:pt modelId="{2673ADCB-D806-4AF4-8705-EBC5C9629F72}" type="sibTrans" cxnId="{767A0D60-FF3F-4C5A-9F32-F57FD23A6F0F}">
      <dgm:prSet/>
      <dgm:spPr/>
      <dgm:t>
        <a:bodyPr/>
        <a:lstStyle/>
        <a:p>
          <a:endParaRPr lang="en-US"/>
        </a:p>
      </dgm:t>
    </dgm:pt>
    <dgm:pt modelId="{EC8AF2A8-50F5-4B0E-BC1A-B6F5A67BB27C}" type="pres">
      <dgm:prSet presAssocID="{D57B14CE-07EB-42C4-A06D-4C4D94C6829B}" presName="diagram" presStyleCnt="0">
        <dgm:presLayoutVars>
          <dgm:dir/>
          <dgm:resizeHandles val="exact"/>
        </dgm:presLayoutVars>
      </dgm:prSet>
      <dgm:spPr/>
    </dgm:pt>
    <dgm:pt modelId="{05E9738A-6921-4212-B850-BC3EFFB48941}" type="pres">
      <dgm:prSet presAssocID="{9EBDD0B6-11C6-49AD-BC93-AC5B190EA2CA}" presName="node" presStyleLbl="node1" presStyleIdx="0" presStyleCnt="15">
        <dgm:presLayoutVars>
          <dgm:bulletEnabled val="1"/>
        </dgm:presLayoutVars>
      </dgm:prSet>
      <dgm:spPr/>
    </dgm:pt>
    <dgm:pt modelId="{30BA3388-CEA2-457B-B666-3212049121BB}" type="pres">
      <dgm:prSet presAssocID="{2EA7C4C5-A037-4EAD-84A2-476C8002D88D}" presName="sibTrans" presStyleCnt="0"/>
      <dgm:spPr/>
    </dgm:pt>
    <dgm:pt modelId="{5EF43D0E-C090-4271-9F22-C871036E8767}" type="pres">
      <dgm:prSet presAssocID="{0EE51D39-8B3A-4174-84F8-A1F92E37C5DB}" presName="node" presStyleLbl="node1" presStyleIdx="1" presStyleCnt="15">
        <dgm:presLayoutVars>
          <dgm:bulletEnabled val="1"/>
        </dgm:presLayoutVars>
      </dgm:prSet>
      <dgm:spPr/>
    </dgm:pt>
    <dgm:pt modelId="{D118957C-2C58-413E-ABA0-11BD8324E131}" type="pres">
      <dgm:prSet presAssocID="{A66681FB-827D-480C-9326-4111FB77F48B}" presName="sibTrans" presStyleCnt="0"/>
      <dgm:spPr/>
    </dgm:pt>
    <dgm:pt modelId="{A74F68F8-9E71-45A3-BFB7-2CA7101D3F19}" type="pres">
      <dgm:prSet presAssocID="{6761F16C-F586-4538-B546-63578839193A}" presName="node" presStyleLbl="node1" presStyleIdx="2" presStyleCnt="15">
        <dgm:presLayoutVars>
          <dgm:bulletEnabled val="1"/>
        </dgm:presLayoutVars>
      </dgm:prSet>
      <dgm:spPr/>
    </dgm:pt>
    <dgm:pt modelId="{92A94977-33B3-4ADE-A257-358DCF97A2A8}" type="pres">
      <dgm:prSet presAssocID="{F7EFF0C1-5DAD-483D-9D06-E56EEC41CB4B}" presName="sibTrans" presStyleCnt="0"/>
      <dgm:spPr/>
    </dgm:pt>
    <dgm:pt modelId="{79E27EDE-2D52-4A96-B582-43A824AE3FA2}" type="pres">
      <dgm:prSet presAssocID="{D940410D-C58F-4F83-8B7B-273BD085061E}" presName="node" presStyleLbl="node1" presStyleIdx="3" presStyleCnt="15">
        <dgm:presLayoutVars>
          <dgm:bulletEnabled val="1"/>
        </dgm:presLayoutVars>
      </dgm:prSet>
      <dgm:spPr/>
    </dgm:pt>
    <dgm:pt modelId="{E6F773DF-C26E-44B5-A66D-02C569DA26AC}" type="pres">
      <dgm:prSet presAssocID="{62A57AEE-9B1A-409F-8ACE-773521E73036}" presName="sibTrans" presStyleCnt="0"/>
      <dgm:spPr/>
    </dgm:pt>
    <dgm:pt modelId="{DC49FEDE-1B0A-41BC-B25B-2ACFA38475C1}" type="pres">
      <dgm:prSet presAssocID="{73B0A57D-DD8E-4AC3-BE37-2A0A6923F282}" presName="node" presStyleLbl="node1" presStyleIdx="4" presStyleCnt="15">
        <dgm:presLayoutVars>
          <dgm:bulletEnabled val="1"/>
        </dgm:presLayoutVars>
      </dgm:prSet>
      <dgm:spPr/>
    </dgm:pt>
    <dgm:pt modelId="{013C56F1-B937-4C71-95FC-CD3D66C72407}" type="pres">
      <dgm:prSet presAssocID="{5E606263-E582-4ED1-9D0E-DD8EEB3BDED2}" presName="sibTrans" presStyleCnt="0"/>
      <dgm:spPr/>
    </dgm:pt>
    <dgm:pt modelId="{70AB2F72-9FB7-4B45-AC7E-44897D992D53}" type="pres">
      <dgm:prSet presAssocID="{AD970EF6-DA4D-47EB-87F2-3DD70C67AA1B}" presName="node" presStyleLbl="node1" presStyleIdx="5" presStyleCnt="15">
        <dgm:presLayoutVars>
          <dgm:bulletEnabled val="1"/>
        </dgm:presLayoutVars>
      </dgm:prSet>
      <dgm:spPr/>
    </dgm:pt>
    <dgm:pt modelId="{1C15DF96-59C9-472E-B37D-5DA6B81F3B0E}" type="pres">
      <dgm:prSet presAssocID="{BA599631-FE48-4710-AAA7-6CB2BB1B0641}" presName="sibTrans" presStyleCnt="0"/>
      <dgm:spPr/>
    </dgm:pt>
    <dgm:pt modelId="{F6E7A391-97A3-4A53-B981-B08E84B95148}" type="pres">
      <dgm:prSet presAssocID="{A4E970CA-108A-4699-842A-2DE627CAD414}" presName="node" presStyleLbl="node1" presStyleIdx="6" presStyleCnt="15">
        <dgm:presLayoutVars>
          <dgm:bulletEnabled val="1"/>
        </dgm:presLayoutVars>
      </dgm:prSet>
      <dgm:spPr/>
    </dgm:pt>
    <dgm:pt modelId="{BD3A4256-FF50-4C21-B43F-674C95A90362}" type="pres">
      <dgm:prSet presAssocID="{3D880D6D-5B15-4805-8775-06AD7187019A}" presName="sibTrans" presStyleCnt="0"/>
      <dgm:spPr/>
    </dgm:pt>
    <dgm:pt modelId="{BC1E72CF-2827-4727-9F54-1FF71E9173FE}" type="pres">
      <dgm:prSet presAssocID="{D88AAFF5-BEB7-4F99-A3C8-EFE6292575C0}" presName="node" presStyleLbl="node1" presStyleIdx="7" presStyleCnt="15">
        <dgm:presLayoutVars>
          <dgm:bulletEnabled val="1"/>
        </dgm:presLayoutVars>
      </dgm:prSet>
      <dgm:spPr/>
    </dgm:pt>
    <dgm:pt modelId="{39A8BB08-7ACA-4DA5-BA29-6410FD397232}" type="pres">
      <dgm:prSet presAssocID="{E5596B59-E85E-48E8-8EAA-EBF03A030963}" presName="sibTrans" presStyleCnt="0"/>
      <dgm:spPr/>
    </dgm:pt>
    <dgm:pt modelId="{9A08646D-36BE-46C8-8FA9-E1E1253B85FC}" type="pres">
      <dgm:prSet presAssocID="{7EDD23DC-7257-41D9-9820-EF481E1FAFC3}" presName="node" presStyleLbl="node1" presStyleIdx="8" presStyleCnt="15">
        <dgm:presLayoutVars>
          <dgm:bulletEnabled val="1"/>
        </dgm:presLayoutVars>
      </dgm:prSet>
      <dgm:spPr/>
    </dgm:pt>
    <dgm:pt modelId="{9DFD868A-68F9-4655-B274-45AD0747A560}" type="pres">
      <dgm:prSet presAssocID="{39576A5B-9621-42AA-B042-3DE409ED9112}" presName="sibTrans" presStyleCnt="0"/>
      <dgm:spPr/>
    </dgm:pt>
    <dgm:pt modelId="{43F4247F-9BBC-4D93-BD1B-E85F6E8531A6}" type="pres">
      <dgm:prSet presAssocID="{43D93363-90CB-4589-A4E7-01FF4F4B8557}" presName="node" presStyleLbl="node1" presStyleIdx="9" presStyleCnt="15">
        <dgm:presLayoutVars>
          <dgm:bulletEnabled val="1"/>
        </dgm:presLayoutVars>
      </dgm:prSet>
      <dgm:spPr/>
    </dgm:pt>
    <dgm:pt modelId="{74D6BBBB-ABB7-444B-A631-A6F8EC9128EF}" type="pres">
      <dgm:prSet presAssocID="{10485C42-A12E-4BAE-A9BC-D522DFC73063}" presName="sibTrans" presStyleCnt="0"/>
      <dgm:spPr/>
    </dgm:pt>
    <dgm:pt modelId="{082A583F-A08A-4A22-9FF9-142E7972AC8C}" type="pres">
      <dgm:prSet presAssocID="{43AA8627-7D5D-41EF-99A5-CD0CDF31F6B8}" presName="node" presStyleLbl="node1" presStyleIdx="10" presStyleCnt="15">
        <dgm:presLayoutVars>
          <dgm:bulletEnabled val="1"/>
        </dgm:presLayoutVars>
      </dgm:prSet>
      <dgm:spPr/>
    </dgm:pt>
    <dgm:pt modelId="{B89AE863-4CD2-4287-8654-137C9D43B53E}" type="pres">
      <dgm:prSet presAssocID="{10B841CF-7B60-4381-BFEE-77D415F1C092}" presName="sibTrans" presStyleCnt="0"/>
      <dgm:spPr/>
    </dgm:pt>
    <dgm:pt modelId="{FC882400-3CAF-4C9A-B284-8F00182658A8}" type="pres">
      <dgm:prSet presAssocID="{AF0FB3D1-7A07-4D62-9741-775132589B52}" presName="node" presStyleLbl="node1" presStyleIdx="11" presStyleCnt="15">
        <dgm:presLayoutVars>
          <dgm:bulletEnabled val="1"/>
        </dgm:presLayoutVars>
      </dgm:prSet>
      <dgm:spPr/>
    </dgm:pt>
    <dgm:pt modelId="{CFB17755-9945-4963-929F-E0E0D5D82908}" type="pres">
      <dgm:prSet presAssocID="{85D36FDA-0B43-4C39-88C0-2F0F055FA249}" presName="sibTrans" presStyleCnt="0"/>
      <dgm:spPr/>
    </dgm:pt>
    <dgm:pt modelId="{E4D11294-2D1B-414B-8B61-D8AFCCF71AD4}" type="pres">
      <dgm:prSet presAssocID="{513F265B-0A37-4B1B-B158-B209231F390D}" presName="node" presStyleLbl="node1" presStyleIdx="12" presStyleCnt="15">
        <dgm:presLayoutVars>
          <dgm:bulletEnabled val="1"/>
        </dgm:presLayoutVars>
      </dgm:prSet>
      <dgm:spPr/>
    </dgm:pt>
    <dgm:pt modelId="{F4F3B62E-233E-4121-BB41-EAD096D9C211}" type="pres">
      <dgm:prSet presAssocID="{1312936D-5804-4345-B2E3-4920B60469B1}" presName="sibTrans" presStyleCnt="0"/>
      <dgm:spPr/>
    </dgm:pt>
    <dgm:pt modelId="{42F52289-C9DA-4310-998D-D83EE98D3DBE}" type="pres">
      <dgm:prSet presAssocID="{0D5F2748-D8BA-488D-958A-26CB52D0D897}" presName="node" presStyleLbl="node1" presStyleIdx="13" presStyleCnt="15">
        <dgm:presLayoutVars>
          <dgm:bulletEnabled val="1"/>
        </dgm:presLayoutVars>
      </dgm:prSet>
      <dgm:spPr/>
    </dgm:pt>
    <dgm:pt modelId="{B7CCE6EE-470E-4107-B9B5-7A94BA0AF22A}" type="pres">
      <dgm:prSet presAssocID="{0CC743B9-7F74-4AF0-B4EF-C3330B04A3AE}" presName="sibTrans" presStyleCnt="0"/>
      <dgm:spPr/>
    </dgm:pt>
    <dgm:pt modelId="{F743CB23-FA9A-40FF-89EA-A52456BD5BED}" type="pres">
      <dgm:prSet presAssocID="{3BFACDAB-A33F-4D63-A96B-B14FEEA6D7C4}" presName="node" presStyleLbl="node1" presStyleIdx="14" presStyleCnt="15">
        <dgm:presLayoutVars>
          <dgm:bulletEnabled val="1"/>
        </dgm:presLayoutVars>
      </dgm:prSet>
      <dgm:spPr/>
    </dgm:pt>
  </dgm:ptLst>
  <dgm:cxnLst>
    <dgm:cxn modelId="{EDF99805-3485-4A3F-B6A0-618DD4638495}" type="presOf" srcId="{A4E970CA-108A-4699-842A-2DE627CAD414}" destId="{F6E7A391-97A3-4A53-B981-B08E84B95148}" srcOrd="0" destOrd="0" presId="urn:microsoft.com/office/officeart/2005/8/layout/default"/>
    <dgm:cxn modelId="{38EAF806-015D-49D7-BF9F-EAB97C64BDDE}" srcId="{D57B14CE-07EB-42C4-A06D-4C4D94C6829B}" destId="{AF0FB3D1-7A07-4D62-9741-775132589B52}" srcOrd="11" destOrd="0" parTransId="{5235CF82-3A98-4717-9E02-274C0C1DE183}" sibTransId="{85D36FDA-0B43-4C39-88C0-2F0F055FA249}"/>
    <dgm:cxn modelId="{DA6A0712-483D-4E8C-AC31-747811D86A78}" srcId="{D57B14CE-07EB-42C4-A06D-4C4D94C6829B}" destId="{43AA8627-7D5D-41EF-99A5-CD0CDF31F6B8}" srcOrd="10" destOrd="0" parTransId="{42A41537-BE91-4AF4-9F38-8204D4CF5BAA}" sibTransId="{10B841CF-7B60-4381-BFEE-77D415F1C092}"/>
    <dgm:cxn modelId="{C1F4B21B-DA1B-4C04-8B69-F8DEACCAA3EF}" type="presOf" srcId="{513F265B-0A37-4B1B-B158-B209231F390D}" destId="{E4D11294-2D1B-414B-8B61-D8AFCCF71AD4}" srcOrd="0" destOrd="0" presId="urn:microsoft.com/office/officeart/2005/8/layout/default"/>
    <dgm:cxn modelId="{F6774D1C-15D9-4737-AA0E-411F1BB4C4DB}" type="presOf" srcId="{43D93363-90CB-4589-A4E7-01FF4F4B8557}" destId="{43F4247F-9BBC-4D93-BD1B-E85F6E8531A6}" srcOrd="0" destOrd="0" presId="urn:microsoft.com/office/officeart/2005/8/layout/default"/>
    <dgm:cxn modelId="{85955523-25C2-469D-AAEB-D23632618CF4}" srcId="{D57B14CE-07EB-42C4-A06D-4C4D94C6829B}" destId="{D88AAFF5-BEB7-4F99-A3C8-EFE6292575C0}" srcOrd="7" destOrd="0" parTransId="{A5EF8464-2E16-42D3-8BAD-399545AE1255}" sibTransId="{E5596B59-E85E-48E8-8EAA-EBF03A030963}"/>
    <dgm:cxn modelId="{DFE32E2D-090E-43E1-BBC1-72E1E6A907CF}" type="presOf" srcId="{9EBDD0B6-11C6-49AD-BC93-AC5B190EA2CA}" destId="{05E9738A-6921-4212-B850-BC3EFFB48941}" srcOrd="0" destOrd="0" presId="urn:microsoft.com/office/officeart/2005/8/layout/default"/>
    <dgm:cxn modelId="{A218B82D-8A86-4CF0-8B92-579350823057}" srcId="{D57B14CE-07EB-42C4-A06D-4C4D94C6829B}" destId="{D940410D-C58F-4F83-8B7B-273BD085061E}" srcOrd="3" destOrd="0" parTransId="{2581E61F-76CC-4938-94AE-D1CCE720B250}" sibTransId="{62A57AEE-9B1A-409F-8ACE-773521E73036}"/>
    <dgm:cxn modelId="{D4B87B31-6114-4597-BFB7-6DDC098B9D32}" type="presOf" srcId="{AD970EF6-DA4D-47EB-87F2-3DD70C67AA1B}" destId="{70AB2F72-9FB7-4B45-AC7E-44897D992D53}" srcOrd="0" destOrd="0" presId="urn:microsoft.com/office/officeart/2005/8/layout/default"/>
    <dgm:cxn modelId="{C221A33B-0062-4DD7-A74F-496A053C19D8}" srcId="{D57B14CE-07EB-42C4-A06D-4C4D94C6829B}" destId="{6761F16C-F586-4538-B546-63578839193A}" srcOrd="2" destOrd="0" parTransId="{46F42B59-2F93-419A-8A50-A7E559240490}" sibTransId="{F7EFF0C1-5DAD-483D-9D06-E56EEC41CB4B}"/>
    <dgm:cxn modelId="{D9D9B03F-7662-4D26-B29C-344860597EBE}" type="presOf" srcId="{0D5F2748-D8BA-488D-958A-26CB52D0D897}" destId="{42F52289-C9DA-4310-998D-D83EE98D3DBE}" srcOrd="0" destOrd="0" presId="urn:microsoft.com/office/officeart/2005/8/layout/default"/>
    <dgm:cxn modelId="{767A0D60-FF3F-4C5A-9F32-F57FD23A6F0F}" srcId="{D57B14CE-07EB-42C4-A06D-4C4D94C6829B}" destId="{3BFACDAB-A33F-4D63-A96B-B14FEEA6D7C4}" srcOrd="14" destOrd="0" parTransId="{3D801BDD-D595-4581-8983-AF6AEDD72B96}" sibTransId="{2673ADCB-D806-4AF4-8705-EBC5C9629F72}"/>
    <dgm:cxn modelId="{73119561-5307-4E25-92F8-CE803AD95180}" srcId="{D57B14CE-07EB-42C4-A06D-4C4D94C6829B}" destId="{73B0A57D-DD8E-4AC3-BE37-2A0A6923F282}" srcOrd="4" destOrd="0" parTransId="{4DD71F4A-2B3F-4B8B-8AA8-CC86F2172E51}" sibTransId="{5E606263-E582-4ED1-9D0E-DD8EEB3BDED2}"/>
    <dgm:cxn modelId="{9F87A665-1C9D-4F66-AFC2-F8B409EEDDC6}" type="presOf" srcId="{3BFACDAB-A33F-4D63-A96B-B14FEEA6D7C4}" destId="{F743CB23-FA9A-40FF-89EA-A52456BD5BED}" srcOrd="0" destOrd="0" presId="urn:microsoft.com/office/officeart/2005/8/layout/default"/>
    <dgm:cxn modelId="{6E3E756C-CE30-4251-B94E-FB62EE00E4E7}" srcId="{D57B14CE-07EB-42C4-A06D-4C4D94C6829B}" destId="{0D5F2748-D8BA-488D-958A-26CB52D0D897}" srcOrd="13" destOrd="0" parTransId="{66FF35EC-9A1C-4AB6-B1C7-00312D4974C7}" sibTransId="{0CC743B9-7F74-4AF0-B4EF-C3330B04A3AE}"/>
    <dgm:cxn modelId="{9B84C158-5DF1-43D0-9443-ED5E8077AF57}" type="presOf" srcId="{D57B14CE-07EB-42C4-A06D-4C4D94C6829B}" destId="{EC8AF2A8-50F5-4B0E-BC1A-B6F5A67BB27C}" srcOrd="0" destOrd="0" presId="urn:microsoft.com/office/officeart/2005/8/layout/default"/>
    <dgm:cxn modelId="{F9C6087F-8837-4416-8326-F2CD07ADB5FE}" srcId="{D57B14CE-07EB-42C4-A06D-4C4D94C6829B}" destId="{43D93363-90CB-4589-A4E7-01FF4F4B8557}" srcOrd="9" destOrd="0" parTransId="{E4EDFDCA-7BD9-43C1-827D-3BA07A1EF611}" sibTransId="{10485C42-A12E-4BAE-A9BC-D522DFC73063}"/>
    <dgm:cxn modelId="{162BB580-C183-4463-83FD-A5610EFF0605}" srcId="{D57B14CE-07EB-42C4-A06D-4C4D94C6829B}" destId="{AD970EF6-DA4D-47EB-87F2-3DD70C67AA1B}" srcOrd="5" destOrd="0" parTransId="{D894F3DE-1140-46A1-A52E-D93243B168E5}" sibTransId="{BA599631-FE48-4710-AAA7-6CB2BB1B0641}"/>
    <dgm:cxn modelId="{402B2981-B597-4E4A-80CA-1047C7FDB1E4}" type="presOf" srcId="{7EDD23DC-7257-41D9-9820-EF481E1FAFC3}" destId="{9A08646D-36BE-46C8-8FA9-E1E1253B85FC}" srcOrd="0" destOrd="0" presId="urn:microsoft.com/office/officeart/2005/8/layout/default"/>
    <dgm:cxn modelId="{53B90795-A0D7-4ACE-820F-F07D0674D868}" type="presOf" srcId="{AF0FB3D1-7A07-4D62-9741-775132589B52}" destId="{FC882400-3CAF-4C9A-B284-8F00182658A8}" srcOrd="0" destOrd="0" presId="urn:microsoft.com/office/officeart/2005/8/layout/default"/>
    <dgm:cxn modelId="{7FEDED97-1DB3-414B-926F-00FD4ADFD9AE}" type="presOf" srcId="{D88AAFF5-BEB7-4F99-A3C8-EFE6292575C0}" destId="{BC1E72CF-2827-4727-9F54-1FF71E9173FE}" srcOrd="0" destOrd="0" presId="urn:microsoft.com/office/officeart/2005/8/layout/default"/>
    <dgm:cxn modelId="{A37CF0A8-E98C-48C3-BA93-31A7B000A107}" srcId="{D57B14CE-07EB-42C4-A06D-4C4D94C6829B}" destId="{A4E970CA-108A-4699-842A-2DE627CAD414}" srcOrd="6" destOrd="0" parTransId="{D7F93452-E946-4B4C-9F6B-FC858C39B7CB}" sibTransId="{3D880D6D-5B15-4805-8775-06AD7187019A}"/>
    <dgm:cxn modelId="{D8B457AA-AF90-4888-9263-BDDFDE904C87}" srcId="{D57B14CE-07EB-42C4-A06D-4C4D94C6829B}" destId="{513F265B-0A37-4B1B-B158-B209231F390D}" srcOrd="12" destOrd="0" parTransId="{84E2465F-8758-45A9-8D70-533B7C84F4CD}" sibTransId="{1312936D-5804-4345-B2E3-4920B60469B1}"/>
    <dgm:cxn modelId="{8DC480AA-07C6-4CB2-BFD8-FCAC44745E57}" type="presOf" srcId="{73B0A57D-DD8E-4AC3-BE37-2A0A6923F282}" destId="{DC49FEDE-1B0A-41BC-B25B-2ACFA38475C1}" srcOrd="0" destOrd="0" presId="urn:microsoft.com/office/officeart/2005/8/layout/default"/>
    <dgm:cxn modelId="{166D5FD2-ED6F-4EB2-9A88-AD641BB4075A}" type="presOf" srcId="{D940410D-C58F-4F83-8B7B-273BD085061E}" destId="{79E27EDE-2D52-4A96-B582-43A824AE3FA2}" srcOrd="0" destOrd="0" presId="urn:microsoft.com/office/officeart/2005/8/layout/default"/>
    <dgm:cxn modelId="{AA2F29D9-3121-4FE1-B748-974A82AB2447}" srcId="{D57B14CE-07EB-42C4-A06D-4C4D94C6829B}" destId="{0EE51D39-8B3A-4174-84F8-A1F92E37C5DB}" srcOrd="1" destOrd="0" parTransId="{BC119176-4EEC-4DBE-86E9-08AD3F27289A}" sibTransId="{A66681FB-827D-480C-9326-4111FB77F48B}"/>
    <dgm:cxn modelId="{8D90C2E3-F85A-4545-BC4F-0DEDD09D027D}" srcId="{D57B14CE-07EB-42C4-A06D-4C4D94C6829B}" destId="{7EDD23DC-7257-41D9-9820-EF481E1FAFC3}" srcOrd="8" destOrd="0" parTransId="{8A21B688-80B8-4627-BFA8-745FA4C46190}" sibTransId="{39576A5B-9621-42AA-B042-3DE409ED9112}"/>
    <dgm:cxn modelId="{6B1237E5-612C-4B69-B93F-CD0A3EB3EA41}" type="presOf" srcId="{43AA8627-7D5D-41EF-99A5-CD0CDF31F6B8}" destId="{082A583F-A08A-4A22-9FF9-142E7972AC8C}" srcOrd="0" destOrd="0" presId="urn:microsoft.com/office/officeart/2005/8/layout/default"/>
    <dgm:cxn modelId="{160642E7-8691-4098-83D6-899739761411}" type="presOf" srcId="{0EE51D39-8B3A-4174-84F8-A1F92E37C5DB}" destId="{5EF43D0E-C090-4271-9F22-C871036E8767}" srcOrd="0" destOrd="0" presId="urn:microsoft.com/office/officeart/2005/8/layout/default"/>
    <dgm:cxn modelId="{C884F6EF-E3AC-4145-88AE-2EA1CDF4D03D}" type="presOf" srcId="{6761F16C-F586-4538-B546-63578839193A}" destId="{A74F68F8-9E71-45A3-BFB7-2CA7101D3F19}" srcOrd="0" destOrd="0" presId="urn:microsoft.com/office/officeart/2005/8/layout/default"/>
    <dgm:cxn modelId="{C8025AFA-5F2D-470C-8B07-6E695AE9B975}" srcId="{D57B14CE-07EB-42C4-A06D-4C4D94C6829B}" destId="{9EBDD0B6-11C6-49AD-BC93-AC5B190EA2CA}" srcOrd="0" destOrd="0" parTransId="{92F52C50-5A8C-4FA1-BA70-AFCEC96952A1}" sibTransId="{2EA7C4C5-A037-4EAD-84A2-476C8002D88D}"/>
    <dgm:cxn modelId="{AEDB9B4C-4880-446D-882C-2494D535ADB6}" type="presParOf" srcId="{EC8AF2A8-50F5-4B0E-BC1A-B6F5A67BB27C}" destId="{05E9738A-6921-4212-B850-BC3EFFB48941}" srcOrd="0" destOrd="0" presId="urn:microsoft.com/office/officeart/2005/8/layout/default"/>
    <dgm:cxn modelId="{05BFFC89-53C7-4E91-955E-20653BEE2D1B}" type="presParOf" srcId="{EC8AF2A8-50F5-4B0E-BC1A-B6F5A67BB27C}" destId="{30BA3388-CEA2-457B-B666-3212049121BB}" srcOrd="1" destOrd="0" presId="urn:microsoft.com/office/officeart/2005/8/layout/default"/>
    <dgm:cxn modelId="{523A4A62-3651-4455-9D16-967B90CA20E7}" type="presParOf" srcId="{EC8AF2A8-50F5-4B0E-BC1A-B6F5A67BB27C}" destId="{5EF43D0E-C090-4271-9F22-C871036E8767}" srcOrd="2" destOrd="0" presId="urn:microsoft.com/office/officeart/2005/8/layout/default"/>
    <dgm:cxn modelId="{CF353789-8E0F-483C-BDF9-47A7E3BA1755}" type="presParOf" srcId="{EC8AF2A8-50F5-4B0E-BC1A-B6F5A67BB27C}" destId="{D118957C-2C58-413E-ABA0-11BD8324E131}" srcOrd="3" destOrd="0" presId="urn:microsoft.com/office/officeart/2005/8/layout/default"/>
    <dgm:cxn modelId="{C79A5251-3A43-42CD-9987-942AB6376523}" type="presParOf" srcId="{EC8AF2A8-50F5-4B0E-BC1A-B6F5A67BB27C}" destId="{A74F68F8-9E71-45A3-BFB7-2CA7101D3F19}" srcOrd="4" destOrd="0" presId="urn:microsoft.com/office/officeart/2005/8/layout/default"/>
    <dgm:cxn modelId="{231F2FE1-1862-40CE-9497-A1AFCE2B8A64}" type="presParOf" srcId="{EC8AF2A8-50F5-4B0E-BC1A-B6F5A67BB27C}" destId="{92A94977-33B3-4ADE-A257-358DCF97A2A8}" srcOrd="5" destOrd="0" presId="urn:microsoft.com/office/officeart/2005/8/layout/default"/>
    <dgm:cxn modelId="{FD2A0F45-B9B1-4E5C-B9C9-07780A0002E9}" type="presParOf" srcId="{EC8AF2A8-50F5-4B0E-BC1A-B6F5A67BB27C}" destId="{79E27EDE-2D52-4A96-B582-43A824AE3FA2}" srcOrd="6" destOrd="0" presId="urn:microsoft.com/office/officeart/2005/8/layout/default"/>
    <dgm:cxn modelId="{E338F31A-3502-480A-B0DD-D0557FD59993}" type="presParOf" srcId="{EC8AF2A8-50F5-4B0E-BC1A-B6F5A67BB27C}" destId="{E6F773DF-C26E-44B5-A66D-02C569DA26AC}" srcOrd="7" destOrd="0" presId="urn:microsoft.com/office/officeart/2005/8/layout/default"/>
    <dgm:cxn modelId="{D64FEBE6-446C-47C6-A45B-C7712E74239E}" type="presParOf" srcId="{EC8AF2A8-50F5-4B0E-BC1A-B6F5A67BB27C}" destId="{DC49FEDE-1B0A-41BC-B25B-2ACFA38475C1}" srcOrd="8" destOrd="0" presId="urn:microsoft.com/office/officeart/2005/8/layout/default"/>
    <dgm:cxn modelId="{EC25C077-BDC5-4784-9D4B-C55788E78C1A}" type="presParOf" srcId="{EC8AF2A8-50F5-4B0E-BC1A-B6F5A67BB27C}" destId="{013C56F1-B937-4C71-95FC-CD3D66C72407}" srcOrd="9" destOrd="0" presId="urn:microsoft.com/office/officeart/2005/8/layout/default"/>
    <dgm:cxn modelId="{23E4C715-140F-49DD-BB2D-A4F2B3D35E8C}" type="presParOf" srcId="{EC8AF2A8-50F5-4B0E-BC1A-B6F5A67BB27C}" destId="{70AB2F72-9FB7-4B45-AC7E-44897D992D53}" srcOrd="10" destOrd="0" presId="urn:microsoft.com/office/officeart/2005/8/layout/default"/>
    <dgm:cxn modelId="{CECE9CFF-C346-4C51-B634-203EA5D9D498}" type="presParOf" srcId="{EC8AF2A8-50F5-4B0E-BC1A-B6F5A67BB27C}" destId="{1C15DF96-59C9-472E-B37D-5DA6B81F3B0E}" srcOrd="11" destOrd="0" presId="urn:microsoft.com/office/officeart/2005/8/layout/default"/>
    <dgm:cxn modelId="{B46E6B44-0E9F-44D5-9703-5E2C1FD1D4BC}" type="presParOf" srcId="{EC8AF2A8-50F5-4B0E-BC1A-B6F5A67BB27C}" destId="{F6E7A391-97A3-4A53-B981-B08E84B95148}" srcOrd="12" destOrd="0" presId="urn:microsoft.com/office/officeart/2005/8/layout/default"/>
    <dgm:cxn modelId="{D27A662C-351B-4052-A685-B964118D90CD}" type="presParOf" srcId="{EC8AF2A8-50F5-4B0E-BC1A-B6F5A67BB27C}" destId="{BD3A4256-FF50-4C21-B43F-674C95A90362}" srcOrd="13" destOrd="0" presId="urn:microsoft.com/office/officeart/2005/8/layout/default"/>
    <dgm:cxn modelId="{F95B9A04-3CAB-4FD2-BC04-37A1640A938A}" type="presParOf" srcId="{EC8AF2A8-50F5-4B0E-BC1A-B6F5A67BB27C}" destId="{BC1E72CF-2827-4727-9F54-1FF71E9173FE}" srcOrd="14" destOrd="0" presId="urn:microsoft.com/office/officeart/2005/8/layout/default"/>
    <dgm:cxn modelId="{ED2A1DD3-0338-431B-912C-F2B99759A090}" type="presParOf" srcId="{EC8AF2A8-50F5-4B0E-BC1A-B6F5A67BB27C}" destId="{39A8BB08-7ACA-4DA5-BA29-6410FD397232}" srcOrd="15" destOrd="0" presId="urn:microsoft.com/office/officeart/2005/8/layout/default"/>
    <dgm:cxn modelId="{4CC0BAC8-E23A-4C30-8CCA-73F308B09983}" type="presParOf" srcId="{EC8AF2A8-50F5-4B0E-BC1A-B6F5A67BB27C}" destId="{9A08646D-36BE-46C8-8FA9-E1E1253B85FC}" srcOrd="16" destOrd="0" presId="urn:microsoft.com/office/officeart/2005/8/layout/default"/>
    <dgm:cxn modelId="{7720034F-DA53-4A90-B1EF-5CBF668E0419}" type="presParOf" srcId="{EC8AF2A8-50F5-4B0E-BC1A-B6F5A67BB27C}" destId="{9DFD868A-68F9-4655-B274-45AD0747A560}" srcOrd="17" destOrd="0" presId="urn:microsoft.com/office/officeart/2005/8/layout/default"/>
    <dgm:cxn modelId="{9DB39CFD-C6A1-4FEE-8C1A-6A9F443EAE53}" type="presParOf" srcId="{EC8AF2A8-50F5-4B0E-BC1A-B6F5A67BB27C}" destId="{43F4247F-9BBC-4D93-BD1B-E85F6E8531A6}" srcOrd="18" destOrd="0" presId="urn:microsoft.com/office/officeart/2005/8/layout/default"/>
    <dgm:cxn modelId="{30883962-03B6-495C-987B-E761A7F1BC41}" type="presParOf" srcId="{EC8AF2A8-50F5-4B0E-BC1A-B6F5A67BB27C}" destId="{74D6BBBB-ABB7-444B-A631-A6F8EC9128EF}" srcOrd="19" destOrd="0" presId="urn:microsoft.com/office/officeart/2005/8/layout/default"/>
    <dgm:cxn modelId="{FA481FCF-4277-453D-9008-27171C5EE69D}" type="presParOf" srcId="{EC8AF2A8-50F5-4B0E-BC1A-B6F5A67BB27C}" destId="{082A583F-A08A-4A22-9FF9-142E7972AC8C}" srcOrd="20" destOrd="0" presId="urn:microsoft.com/office/officeart/2005/8/layout/default"/>
    <dgm:cxn modelId="{788A7E60-FD80-4853-B51E-14AACEE17AFD}" type="presParOf" srcId="{EC8AF2A8-50F5-4B0E-BC1A-B6F5A67BB27C}" destId="{B89AE863-4CD2-4287-8654-137C9D43B53E}" srcOrd="21" destOrd="0" presId="urn:microsoft.com/office/officeart/2005/8/layout/default"/>
    <dgm:cxn modelId="{1AF1B5A3-B3F4-45F0-9B5D-B4E32634A24C}" type="presParOf" srcId="{EC8AF2A8-50F5-4B0E-BC1A-B6F5A67BB27C}" destId="{FC882400-3CAF-4C9A-B284-8F00182658A8}" srcOrd="22" destOrd="0" presId="urn:microsoft.com/office/officeart/2005/8/layout/default"/>
    <dgm:cxn modelId="{DC23448A-F71C-4BA8-A45A-333CBB2752B4}" type="presParOf" srcId="{EC8AF2A8-50F5-4B0E-BC1A-B6F5A67BB27C}" destId="{CFB17755-9945-4963-929F-E0E0D5D82908}" srcOrd="23" destOrd="0" presId="urn:microsoft.com/office/officeart/2005/8/layout/default"/>
    <dgm:cxn modelId="{A9E4122F-32C7-4C93-9619-DD906313552A}" type="presParOf" srcId="{EC8AF2A8-50F5-4B0E-BC1A-B6F5A67BB27C}" destId="{E4D11294-2D1B-414B-8B61-D8AFCCF71AD4}" srcOrd="24" destOrd="0" presId="urn:microsoft.com/office/officeart/2005/8/layout/default"/>
    <dgm:cxn modelId="{C7A7438E-AEC4-4A93-A6C8-5B6533E5682D}" type="presParOf" srcId="{EC8AF2A8-50F5-4B0E-BC1A-B6F5A67BB27C}" destId="{F4F3B62E-233E-4121-BB41-EAD096D9C211}" srcOrd="25" destOrd="0" presId="urn:microsoft.com/office/officeart/2005/8/layout/default"/>
    <dgm:cxn modelId="{D23867D2-F9D4-4717-8855-DE291FDFDA46}" type="presParOf" srcId="{EC8AF2A8-50F5-4B0E-BC1A-B6F5A67BB27C}" destId="{42F52289-C9DA-4310-998D-D83EE98D3DBE}" srcOrd="26" destOrd="0" presId="urn:microsoft.com/office/officeart/2005/8/layout/default"/>
    <dgm:cxn modelId="{7C649BE1-AA63-4CAC-8583-94FA1FFF244B}" type="presParOf" srcId="{EC8AF2A8-50F5-4B0E-BC1A-B6F5A67BB27C}" destId="{B7CCE6EE-470E-4107-B9B5-7A94BA0AF22A}" srcOrd="27" destOrd="0" presId="urn:microsoft.com/office/officeart/2005/8/layout/default"/>
    <dgm:cxn modelId="{EED9E933-D1A5-4133-A5B0-589FEAF15CA4}" type="presParOf" srcId="{EC8AF2A8-50F5-4B0E-BC1A-B6F5A67BB27C}" destId="{F743CB23-FA9A-40FF-89EA-A52456BD5BED}"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187855-6457-4491-AE99-D20E8F28457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AA198E3-D869-4286-A63C-8C9AD09EC6BA}">
      <dgm:prSet/>
      <dgm:spPr/>
      <dgm:t>
        <a:bodyPr/>
        <a:lstStyle/>
        <a:p>
          <a:r>
            <a:rPr lang="en-US"/>
            <a:t>Deflection and Diversion to Treatment</a:t>
          </a:r>
        </a:p>
      </dgm:t>
    </dgm:pt>
    <dgm:pt modelId="{0555673D-F55A-48C1-86B9-E681020E8E4A}" type="parTrans" cxnId="{65E7646B-4865-4C0A-BFBD-D14BE500858B}">
      <dgm:prSet/>
      <dgm:spPr/>
      <dgm:t>
        <a:bodyPr/>
        <a:lstStyle/>
        <a:p>
          <a:endParaRPr lang="en-US"/>
        </a:p>
      </dgm:t>
    </dgm:pt>
    <dgm:pt modelId="{200B4265-A7C6-4916-A5DF-92F06C98B102}" type="sibTrans" cxnId="{65E7646B-4865-4C0A-BFBD-D14BE500858B}">
      <dgm:prSet/>
      <dgm:spPr/>
      <dgm:t>
        <a:bodyPr/>
        <a:lstStyle/>
        <a:p>
          <a:endParaRPr lang="en-US"/>
        </a:p>
      </dgm:t>
    </dgm:pt>
    <dgm:pt modelId="{C3C5B3DA-6D6F-491C-AA52-3A535503DCF4}">
      <dgm:prSet/>
      <dgm:spPr/>
      <dgm:t>
        <a:bodyPr/>
        <a:lstStyle/>
        <a:p>
          <a:r>
            <a:rPr lang="en-US"/>
            <a:t>Education</a:t>
          </a:r>
        </a:p>
      </dgm:t>
    </dgm:pt>
    <dgm:pt modelId="{4218B649-F24C-4C05-8B79-BB698B47ADC8}" type="parTrans" cxnId="{4B0EDFE5-1CE0-41D6-AC1C-D11DD82679E9}">
      <dgm:prSet/>
      <dgm:spPr/>
      <dgm:t>
        <a:bodyPr/>
        <a:lstStyle/>
        <a:p>
          <a:endParaRPr lang="en-US"/>
        </a:p>
      </dgm:t>
    </dgm:pt>
    <dgm:pt modelId="{81342A50-B088-4F5C-B09A-DB10AEB79225}" type="sibTrans" cxnId="{4B0EDFE5-1CE0-41D6-AC1C-D11DD82679E9}">
      <dgm:prSet/>
      <dgm:spPr/>
      <dgm:t>
        <a:bodyPr/>
        <a:lstStyle/>
        <a:p>
          <a:endParaRPr lang="en-US"/>
        </a:p>
      </dgm:t>
    </dgm:pt>
    <dgm:pt modelId="{69E4D81D-2BBA-4C21-BCCC-6C06AD22FA10}">
      <dgm:prSet/>
      <dgm:spPr/>
      <dgm:t>
        <a:bodyPr/>
        <a:lstStyle/>
        <a:p>
          <a:r>
            <a:rPr lang="en-US"/>
            <a:t>Competency</a:t>
          </a:r>
        </a:p>
      </dgm:t>
    </dgm:pt>
    <dgm:pt modelId="{0B40E1E7-70D5-45C7-8CB2-E5D2C2997398}" type="parTrans" cxnId="{7D9F67D5-15DF-49D6-820E-070AF70D0A37}">
      <dgm:prSet/>
      <dgm:spPr/>
      <dgm:t>
        <a:bodyPr/>
        <a:lstStyle/>
        <a:p>
          <a:endParaRPr lang="en-US"/>
        </a:p>
      </dgm:t>
    </dgm:pt>
    <dgm:pt modelId="{46CFA8E6-43C2-43A3-B2D6-2EF05688C87E}" type="sibTrans" cxnId="{7D9F67D5-15DF-49D6-820E-070AF70D0A37}">
      <dgm:prSet/>
      <dgm:spPr/>
      <dgm:t>
        <a:bodyPr/>
        <a:lstStyle/>
        <a:p>
          <a:endParaRPr lang="en-US"/>
        </a:p>
      </dgm:t>
    </dgm:pt>
    <dgm:pt modelId="{0270B8D9-53B6-42FD-9FAA-7F07344B3FA9}">
      <dgm:prSet/>
      <dgm:spPr/>
      <dgm:t>
        <a:bodyPr/>
        <a:lstStyle/>
        <a:p>
          <a:r>
            <a:rPr lang="en-US"/>
            <a:t>Data/Funding</a:t>
          </a:r>
        </a:p>
      </dgm:t>
    </dgm:pt>
    <dgm:pt modelId="{30C52DB1-F2B8-43B9-A1AF-2DB0D50ECEF9}" type="parTrans" cxnId="{051FB73B-AC04-4240-BB52-7A92DD8F5F4D}">
      <dgm:prSet/>
      <dgm:spPr/>
      <dgm:t>
        <a:bodyPr/>
        <a:lstStyle/>
        <a:p>
          <a:endParaRPr lang="en-US"/>
        </a:p>
      </dgm:t>
    </dgm:pt>
    <dgm:pt modelId="{7A452F86-DD6B-4117-A36A-C1B61628F39D}" type="sibTrans" cxnId="{051FB73B-AC04-4240-BB52-7A92DD8F5F4D}">
      <dgm:prSet/>
      <dgm:spPr/>
      <dgm:t>
        <a:bodyPr/>
        <a:lstStyle/>
        <a:p>
          <a:endParaRPr lang="en-US"/>
        </a:p>
      </dgm:t>
    </dgm:pt>
    <dgm:pt modelId="{9A686EE0-0A2F-42A0-903A-2604E9799FCC}" type="pres">
      <dgm:prSet presAssocID="{93187855-6457-4491-AE99-D20E8F28457D}" presName="linear" presStyleCnt="0">
        <dgm:presLayoutVars>
          <dgm:animLvl val="lvl"/>
          <dgm:resizeHandles val="exact"/>
        </dgm:presLayoutVars>
      </dgm:prSet>
      <dgm:spPr/>
    </dgm:pt>
    <dgm:pt modelId="{4CE22F35-D938-45FB-AECF-9A4AADF02089}" type="pres">
      <dgm:prSet presAssocID="{EAA198E3-D869-4286-A63C-8C9AD09EC6BA}" presName="parentText" presStyleLbl="node1" presStyleIdx="0" presStyleCnt="4">
        <dgm:presLayoutVars>
          <dgm:chMax val="0"/>
          <dgm:bulletEnabled val="1"/>
        </dgm:presLayoutVars>
      </dgm:prSet>
      <dgm:spPr/>
    </dgm:pt>
    <dgm:pt modelId="{9FBA2157-B296-4B09-81A7-AED43C81D576}" type="pres">
      <dgm:prSet presAssocID="{200B4265-A7C6-4916-A5DF-92F06C98B102}" presName="spacer" presStyleCnt="0"/>
      <dgm:spPr/>
    </dgm:pt>
    <dgm:pt modelId="{538CB452-2C41-41D2-9353-05AF46E46A84}" type="pres">
      <dgm:prSet presAssocID="{C3C5B3DA-6D6F-491C-AA52-3A535503DCF4}" presName="parentText" presStyleLbl="node1" presStyleIdx="1" presStyleCnt="4">
        <dgm:presLayoutVars>
          <dgm:chMax val="0"/>
          <dgm:bulletEnabled val="1"/>
        </dgm:presLayoutVars>
      </dgm:prSet>
      <dgm:spPr/>
    </dgm:pt>
    <dgm:pt modelId="{7EDEC056-560F-414C-9ADF-D6FFBD0C31E2}" type="pres">
      <dgm:prSet presAssocID="{81342A50-B088-4F5C-B09A-DB10AEB79225}" presName="spacer" presStyleCnt="0"/>
      <dgm:spPr/>
    </dgm:pt>
    <dgm:pt modelId="{53165921-F96E-40CF-95CA-04C3DA2C8AAF}" type="pres">
      <dgm:prSet presAssocID="{69E4D81D-2BBA-4C21-BCCC-6C06AD22FA10}" presName="parentText" presStyleLbl="node1" presStyleIdx="2" presStyleCnt="4">
        <dgm:presLayoutVars>
          <dgm:chMax val="0"/>
          <dgm:bulletEnabled val="1"/>
        </dgm:presLayoutVars>
      </dgm:prSet>
      <dgm:spPr/>
    </dgm:pt>
    <dgm:pt modelId="{A775BAA8-AFAB-4E26-9B48-6ED6F9B4E759}" type="pres">
      <dgm:prSet presAssocID="{46CFA8E6-43C2-43A3-B2D6-2EF05688C87E}" presName="spacer" presStyleCnt="0"/>
      <dgm:spPr/>
    </dgm:pt>
    <dgm:pt modelId="{9A9E4ECA-3D7D-4E4A-882E-B59837B11B9D}" type="pres">
      <dgm:prSet presAssocID="{0270B8D9-53B6-42FD-9FAA-7F07344B3FA9}" presName="parentText" presStyleLbl="node1" presStyleIdx="3" presStyleCnt="4">
        <dgm:presLayoutVars>
          <dgm:chMax val="0"/>
          <dgm:bulletEnabled val="1"/>
        </dgm:presLayoutVars>
      </dgm:prSet>
      <dgm:spPr/>
    </dgm:pt>
  </dgm:ptLst>
  <dgm:cxnLst>
    <dgm:cxn modelId="{23467437-F112-40D9-BC16-C8A4B8460A7B}" type="presOf" srcId="{69E4D81D-2BBA-4C21-BCCC-6C06AD22FA10}" destId="{53165921-F96E-40CF-95CA-04C3DA2C8AAF}" srcOrd="0" destOrd="0" presId="urn:microsoft.com/office/officeart/2005/8/layout/vList2"/>
    <dgm:cxn modelId="{051FB73B-AC04-4240-BB52-7A92DD8F5F4D}" srcId="{93187855-6457-4491-AE99-D20E8F28457D}" destId="{0270B8D9-53B6-42FD-9FAA-7F07344B3FA9}" srcOrd="3" destOrd="0" parTransId="{30C52DB1-F2B8-43B9-A1AF-2DB0D50ECEF9}" sibTransId="{7A452F86-DD6B-4117-A36A-C1B61628F39D}"/>
    <dgm:cxn modelId="{9DDD5944-1CA6-4F71-AFC5-71FBD324DFF1}" type="presOf" srcId="{0270B8D9-53B6-42FD-9FAA-7F07344B3FA9}" destId="{9A9E4ECA-3D7D-4E4A-882E-B59837B11B9D}" srcOrd="0" destOrd="0" presId="urn:microsoft.com/office/officeart/2005/8/layout/vList2"/>
    <dgm:cxn modelId="{65E7646B-4865-4C0A-BFBD-D14BE500858B}" srcId="{93187855-6457-4491-AE99-D20E8F28457D}" destId="{EAA198E3-D869-4286-A63C-8C9AD09EC6BA}" srcOrd="0" destOrd="0" parTransId="{0555673D-F55A-48C1-86B9-E681020E8E4A}" sibTransId="{200B4265-A7C6-4916-A5DF-92F06C98B102}"/>
    <dgm:cxn modelId="{95058C76-95FD-437F-8FA7-B2A74837CE50}" type="presOf" srcId="{C3C5B3DA-6D6F-491C-AA52-3A535503DCF4}" destId="{538CB452-2C41-41D2-9353-05AF46E46A84}" srcOrd="0" destOrd="0" presId="urn:microsoft.com/office/officeart/2005/8/layout/vList2"/>
    <dgm:cxn modelId="{BBAB6691-C57E-4812-B560-613C63C592BC}" type="presOf" srcId="{EAA198E3-D869-4286-A63C-8C9AD09EC6BA}" destId="{4CE22F35-D938-45FB-AECF-9A4AADF02089}" srcOrd="0" destOrd="0" presId="urn:microsoft.com/office/officeart/2005/8/layout/vList2"/>
    <dgm:cxn modelId="{524A9EA0-CCDF-4850-B8CA-4CE4555A5BF8}" type="presOf" srcId="{93187855-6457-4491-AE99-D20E8F28457D}" destId="{9A686EE0-0A2F-42A0-903A-2604E9799FCC}" srcOrd="0" destOrd="0" presId="urn:microsoft.com/office/officeart/2005/8/layout/vList2"/>
    <dgm:cxn modelId="{7D9F67D5-15DF-49D6-820E-070AF70D0A37}" srcId="{93187855-6457-4491-AE99-D20E8F28457D}" destId="{69E4D81D-2BBA-4C21-BCCC-6C06AD22FA10}" srcOrd="2" destOrd="0" parTransId="{0B40E1E7-70D5-45C7-8CB2-E5D2C2997398}" sibTransId="{46CFA8E6-43C2-43A3-B2D6-2EF05688C87E}"/>
    <dgm:cxn modelId="{4B0EDFE5-1CE0-41D6-AC1C-D11DD82679E9}" srcId="{93187855-6457-4491-AE99-D20E8F28457D}" destId="{C3C5B3DA-6D6F-491C-AA52-3A535503DCF4}" srcOrd="1" destOrd="0" parTransId="{4218B649-F24C-4C05-8B79-BB698B47ADC8}" sibTransId="{81342A50-B088-4F5C-B09A-DB10AEB79225}"/>
    <dgm:cxn modelId="{6C66D96D-EB7A-44DF-8B55-FCFEF8BCB1FE}" type="presParOf" srcId="{9A686EE0-0A2F-42A0-903A-2604E9799FCC}" destId="{4CE22F35-D938-45FB-AECF-9A4AADF02089}" srcOrd="0" destOrd="0" presId="urn:microsoft.com/office/officeart/2005/8/layout/vList2"/>
    <dgm:cxn modelId="{614F22D2-4B6F-4E9F-8C92-724179C59C14}" type="presParOf" srcId="{9A686EE0-0A2F-42A0-903A-2604E9799FCC}" destId="{9FBA2157-B296-4B09-81A7-AED43C81D576}" srcOrd="1" destOrd="0" presId="urn:microsoft.com/office/officeart/2005/8/layout/vList2"/>
    <dgm:cxn modelId="{825B05DD-9229-433F-806D-98731C2C03C7}" type="presParOf" srcId="{9A686EE0-0A2F-42A0-903A-2604E9799FCC}" destId="{538CB452-2C41-41D2-9353-05AF46E46A84}" srcOrd="2" destOrd="0" presId="urn:microsoft.com/office/officeart/2005/8/layout/vList2"/>
    <dgm:cxn modelId="{286B1790-996D-42FB-912B-F850606A888C}" type="presParOf" srcId="{9A686EE0-0A2F-42A0-903A-2604E9799FCC}" destId="{7EDEC056-560F-414C-9ADF-D6FFBD0C31E2}" srcOrd="3" destOrd="0" presId="urn:microsoft.com/office/officeart/2005/8/layout/vList2"/>
    <dgm:cxn modelId="{764B6C8D-F546-45A9-A43A-4EB4B4EB733C}" type="presParOf" srcId="{9A686EE0-0A2F-42A0-903A-2604E9799FCC}" destId="{53165921-F96E-40CF-95CA-04C3DA2C8AAF}" srcOrd="4" destOrd="0" presId="urn:microsoft.com/office/officeart/2005/8/layout/vList2"/>
    <dgm:cxn modelId="{FA8F1911-0C64-4C06-A28A-94AC712F92E1}" type="presParOf" srcId="{9A686EE0-0A2F-42A0-903A-2604E9799FCC}" destId="{A775BAA8-AFAB-4E26-9B48-6ED6F9B4E759}" srcOrd="5" destOrd="0" presId="urn:microsoft.com/office/officeart/2005/8/layout/vList2"/>
    <dgm:cxn modelId="{0D890750-3171-4D44-BB79-C1CB90C359F1}" type="presParOf" srcId="{9A686EE0-0A2F-42A0-903A-2604E9799FCC}" destId="{9A9E4ECA-3D7D-4E4A-882E-B59837B11B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2EEC92-6DA2-46E0-A734-F90485D01A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180351-2099-4343-80BB-894C312A7072}">
      <dgm:prSet/>
      <dgm:spPr/>
      <dgm:t>
        <a:bodyPr/>
        <a:lstStyle/>
        <a:p>
          <a:r>
            <a:rPr lang="en-US"/>
            <a:t>Assisted Outpatient Treatment Programs</a:t>
          </a:r>
        </a:p>
      </dgm:t>
    </dgm:pt>
    <dgm:pt modelId="{897FB1E4-B44C-4A00-B3FB-85CFEA9D5488}" type="parTrans" cxnId="{AA9680B7-09E2-460A-805D-791E1CA05735}">
      <dgm:prSet/>
      <dgm:spPr/>
      <dgm:t>
        <a:bodyPr/>
        <a:lstStyle/>
        <a:p>
          <a:endParaRPr lang="en-US"/>
        </a:p>
      </dgm:t>
    </dgm:pt>
    <dgm:pt modelId="{F279B788-1A9C-497E-81BC-42314EEB9A38}" type="sibTrans" cxnId="{AA9680B7-09E2-460A-805D-791E1CA05735}">
      <dgm:prSet/>
      <dgm:spPr/>
      <dgm:t>
        <a:bodyPr/>
        <a:lstStyle/>
        <a:p>
          <a:endParaRPr lang="en-US"/>
        </a:p>
      </dgm:t>
    </dgm:pt>
    <dgm:pt modelId="{65087F92-33DE-4F4F-860D-BAFF0D69CF42}">
      <dgm:prSet/>
      <dgm:spPr/>
      <dgm:t>
        <a:bodyPr/>
        <a:lstStyle/>
        <a:p>
          <a:r>
            <a:rPr lang="en-US"/>
            <a:t>Court Navigation</a:t>
          </a:r>
        </a:p>
      </dgm:t>
    </dgm:pt>
    <dgm:pt modelId="{9E359B89-A7E2-4469-ADB5-E8E599814E11}" type="parTrans" cxnId="{FE516CEB-3318-4EBD-9274-4D9A1EB15B86}">
      <dgm:prSet/>
      <dgm:spPr/>
      <dgm:t>
        <a:bodyPr/>
        <a:lstStyle/>
        <a:p>
          <a:endParaRPr lang="en-US"/>
        </a:p>
      </dgm:t>
    </dgm:pt>
    <dgm:pt modelId="{FF8B4F59-50BE-44EF-A143-3482A90169C4}" type="sibTrans" cxnId="{FE516CEB-3318-4EBD-9274-4D9A1EB15B86}">
      <dgm:prSet/>
      <dgm:spPr/>
      <dgm:t>
        <a:bodyPr/>
        <a:lstStyle/>
        <a:p>
          <a:endParaRPr lang="en-US"/>
        </a:p>
      </dgm:t>
    </dgm:pt>
    <dgm:pt modelId="{E2DF5640-F794-40DB-BCD0-FB7C4F4BF03A}">
      <dgm:prSet/>
      <dgm:spPr/>
      <dgm:t>
        <a:bodyPr/>
        <a:lstStyle/>
        <a:p>
          <a:r>
            <a:rPr lang="en-US" dirty="0"/>
            <a:t>Continued Collaboration</a:t>
          </a:r>
        </a:p>
      </dgm:t>
    </dgm:pt>
    <dgm:pt modelId="{99C41E4E-22BD-4FB4-93EA-658E82BDD623}" type="parTrans" cxnId="{0D3A7F2E-2D48-4850-9893-6872314DECE5}">
      <dgm:prSet/>
      <dgm:spPr/>
      <dgm:t>
        <a:bodyPr/>
        <a:lstStyle/>
        <a:p>
          <a:endParaRPr lang="en-US"/>
        </a:p>
      </dgm:t>
    </dgm:pt>
    <dgm:pt modelId="{5F83564D-3AF3-45CE-BE7F-287893973A88}" type="sibTrans" cxnId="{0D3A7F2E-2D48-4850-9893-6872314DECE5}">
      <dgm:prSet/>
      <dgm:spPr/>
      <dgm:t>
        <a:bodyPr/>
        <a:lstStyle/>
        <a:p>
          <a:endParaRPr lang="en-US"/>
        </a:p>
      </dgm:t>
    </dgm:pt>
    <dgm:pt modelId="{6DCDDE75-52C1-46ED-8F1D-3F7E29ED8C82}" type="pres">
      <dgm:prSet presAssocID="{1B2EEC92-6DA2-46E0-A734-F90485D01AE4}" presName="linear" presStyleCnt="0">
        <dgm:presLayoutVars>
          <dgm:animLvl val="lvl"/>
          <dgm:resizeHandles val="exact"/>
        </dgm:presLayoutVars>
      </dgm:prSet>
      <dgm:spPr/>
    </dgm:pt>
    <dgm:pt modelId="{AC6AD742-0B6C-46B4-9B7D-5001D2BD6B2E}" type="pres">
      <dgm:prSet presAssocID="{D4180351-2099-4343-80BB-894C312A7072}" presName="parentText" presStyleLbl="node1" presStyleIdx="0" presStyleCnt="3">
        <dgm:presLayoutVars>
          <dgm:chMax val="0"/>
          <dgm:bulletEnabled val="1"/>
        </dgm:presLayoutVars>
      </dgm:prSet>
      <dgm:spPr/>
    </dgm:pt>
    <dgm:pt modelId="{6F30A493-4C5D-46BC-BA3C-0DB6FDB9C92E}" type="pres">
      <dgm:prSet presAssocID="{F279B788-1A9C-497E-81BC-42314EEB9A38}" presName="spacer" presStyleCnt="0"/>
      <dgm:spPr/>
    </dgm:pt>
    <dgm:pt modelId="{23E8E712-8F87-49FE-8C59-0D10B8E241CA}" type="pres">
      <dgm:prSet presAssocID="{65087F92-33DE-4F4F-860D-BAFF0D69CF42}" presName="parentText" presStyleLbl="node1" presStyleIdx="1" presStyleCnt="3">
        <dgm:presLayoutVars>
          <dgm:chMax val="0"/>
          <dgm:bulletEnabled val="1"/>
        </dgm:presLayoutVars>
      </dgm:prSet>
      <dgm:spPr/>
    </dgm:pt>
    <dgm:pt modelId="{19B18A11-BC31-474D-8D7D-4D8A8380174F}" type="pres">
      <dgm:prSet presAssocID="{FF8B4F59-50BE-44EF-A143-3482A90169C4}" presName="spacer" presStyleCnt="0"/>
      <dgm:spPr/>
    </dgm:pt>
    <dgm:pt modelId="{0486A141-8314-4B2E-BE6F-6F930DFD11C1}" type="pres">
      <dgm:prSet presAssocID="{E2DF5640-F794-40DB-BCD0-FB7C4F4BF03A}" presName="parentText" presStyleLbl="node1" presStyleIdx="2" presStyleCnt="3">
        <dgm:presLayoutVars>
          <dgm:chMax val="0"/>
          <dgm:bulletEnabled val="1"/>
        </dgm:presLayoutVars>
      </dgm:prSet>
      <dgm:spPr/>
    </dgm:pt>
  </dgm:ptLst>
  <dgm:cxnLst>
    <dgm:cxn modelId="{7177720D-0F5C-4398-B1B8-C35EDAF7477B}" type="presOf" srcId="{D4180351-2099-4343-80BB-894C312A7072}" destId="{AC6AD742-0B6C-46B4-9B7D-5001D2BD6B2E}" srcOrd="0" destOrd="0" presId="urn:microsoft.com/office/officeart/2005/8/layout/vList2"/>
    <dgm:cxn modelId="{291ED221-E5D4-4F6B-930B-C15A68BB80BC}" type="presOf" srcId="{E2DF5640-F794-40DB-BCD0-FB7C4F4BF03A}" destId="{0486A141-8314-4B2E-BE6F-6F930DFD11C1}" srcOrd="0" destOrd="0" presId="urn:microsoft.com/office/officeart/2005/8/layout/vList2"/>
    <dgm:cxn modelId="{0D3A7F2E-2D48-4850-9893-6872314DECE5}" srcId="{1B2EEC92-6DA2-46E0-A734-F90485D01AE4}" destId="{E2DF5640-F794-40DB-BCD0-FB7C4F4BF03A}" srcOrd="2" destOrd="0" parTransId="{99C41E4E-22BD-4FB4-93EA-658E82BDD623}" sibTransId="{5F83564D-3AF3-45CE-BE7F-287893973A88}"/>
    <dgm:cxn modelId="{8FE43E81-28D9-4102-A0A4-DB15FE9A2B0E}" type="presOf" srcId="{65087F92-33DE-4F4F-860D-BAFF0D69CF42}" destId="{23E8E712-8F87-49FE-8C59-0D10B8E241CA}" srcOrd="0" destOrd="0" presId="urn:microsoft.com/office/officeart/2005/8/layout/vList2"/>
    <dgm:cxn modelId="{842F19AB-9D01-4EA4-94AB-638E6D42715A}" type="presOf" srcId="{1B2EEC92-6DA2-46E0-A734-F90485D01AE4}" destId="{6DCDDE75-52C1-46ED-8F1D-3F7E29ED8C82}" srcOrd="0" destOrd="0" presId="urn:microsoft.com/office/officeart/2005/8/layout/vList2"/>
    <dgm:cxn modelId="{AA9680B7-09E2-460A-805D-791E1CA05735}" srcId="{1B2EEC92-6DA2-46E0-A734-F90485D01AE4}" destId="{D4180351-2099-4343-80BB-894C312A7072}" srcOrd="0" destOrd="0" parTransId="{897FB1E4-B44C-4A00-B3FB-85CFEA9D5488}" sibTransId="{F279B788-1A9C-497E-81BC-42314EEB9A38}"/>
    <dgm:cxn modelId="{FE516CEB-3318-4EBD-9274-4D9A1EB15B86}" srcId="{1B2EEC92-6DA2-46E0-A734-F90485D01AE4}" destId="{65087F92-33DE-4F4F-860D-BAFF0D69CF42}" srcOrd="1" destOrd="0" parTransId="{9E359B89-A7E2-4469-ADB5-E8E599814E11}" sibTransId="{FF8B4F59-50BE-44EF-A143-3482A90169C4}"/>
    <dgm:cxn modelId="{63079A56-17B0-417C-B3A3-9017F004945E}" type="presParOf" srcId="{6DCDDE75-52C1-46ED-8F1D-3F7E29ED8C82}" destId="{AC6AD742-0B6C-46B4-9B7D-5001D2BD6B2E}" srcOrd="0" destOrd="0" presId="urn:microsoft.com/office/officeart/2005/8/layout/vList2"/>
    <dgm:cxn modelId="{0407C927-1FF2-41D9-B0CB-27277926B556}" type="presParOf" srcId="{6DCDDE75-52C1-46ED-8F1D-3F7E29ED8C82}" destId="{6F30A493-4C5D-46BC-BA3C-0DB6FDB9C92E}" srcOrd="1" destOrd="0" presId="urn:microsoft.com/office/officeart/2005/8/layout/vList2"/>
    <dgm:cxn modelId="{9D0FE5AA-37C2-494E-9CF9-A114B1583839}" type="presParOf" srcId="{6DCDDE75-52C1-46ED-8F1D-3F7E29ED8C82}" destId="{23E8E712-8F87-49FE-8C59-0D10B8E241CA}" srcOrd="2" destOrd="0" presId="urn:microsoft.com/office/officeart/2005/8/layout/vList2"/>
    <dgm:cxn modelId="{80A8DC98-421B-4D32-BE6F-3F1880B1D5BC}" type="presParOf" srcId="{6DCDDE75-52C1-46ED-8F1D-3F7E29ED8C82}" destId="{19B18A11-BC31-474D-8D7D-4D8A8380174F}" srcOrd="3" destOrd="0" presId="urn:microsoft.com/office/officeart/2005/8/layout/vList2"/>
    <dgm:cxn modelId="{B83D36C5-08F3-4AAE-97AB-3907E6816FDD}" type="presParOf" srcId="{6DCDDE75-52C1-46ED-8F1D-3F7E29ED8C82}" destId="{0486A141-8314-4B2E-BE6F-6F930DFD11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FD38AF-1A0B-43D1-9581-4A2B6DA65A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CD489BF-9478-4D7D-B5EE-1514716E0D7E}">
      <dgm:prSet/>
      <dgm:spPr/>
      <dgm:t>
        <a:bodyPr/>
        <a:lstStyle/>
        <a:p>
          <a:r>
            <a:rPr lang="en-US"/>
            <a:t>Brittany Kelly</a:t>
          </a:r>
        </a:p>
      </dgm:t>
    </dgm:pt>
    <dgm:pt modelId="{FFC35203-0018-4B2F-81EF-A9780D3DED67}" type="parTrans" cxnId="{F9F7B6BC-B693-4902-9E52-E83C128C3F64}">
      <dgm:prSet/>
      <dgm:spPr/>
      <dgm:t>
        <a:bodyPr/>
        <a:lstStyle/>
        <a:p>
          <a:endParaRPr lang="en-US"/>
        </a:p>
      </dgm:t>
    </dgm:pt>
    <dgm:pt modelId="{8ACD23AF-ECD1-407D-AFD8-EEA3054CE044}" type="sibTrans" cxnId="{F9F7B6BC-B693-4902-9E52-E83C128C3F64}">
      <dgm:prSet/>
      <dgm:spPr/>
      <dgm:t>
        <a:bodyPr/>
        <a:lstStyle/>
        <a:p>
          <a:endParaRPr lang="en-US"/>
        </a:p>
      </dgm:t>
    </dgm:pt>
    <dgm:pt modelId="{356AA583-493C-4CF2-A3E5-D5D170ED9231}">
      <dgm:prSet/>
      <dgm:spPr/>
      <dgm:t>
        <a:bodyPr/>
        <a:lstStyle/>
        <a:p>
          <a:r>
            <a:rPr lang="en-US"/>
            <a:t>317-234-4113</a:t>
          </a:r>
        </a:p>
      </dgm:t>
    </dgm:pt>
    <dgm:pt modelId="{3F515D8E-4B2B-4F78-84EA-6F3FBD1BD009}" type="parTrans" cxnId="{B6D2C94C-869F-412A-8B7B-12E1A133CD03}">
      <dgm:prSet/>
      <dgm:spPr/>
      <dgm:t>
        <a:bodyPr/>
        <a:lstStyle/>
        <a:p>
          <a:endParaRPr lang="en-US"/>
        </a:p>
      </dgm:t>
    </dgm:pt>
    <dgm:pt modelId="{90857050-FCCF-466F-B854-E8455BAFF83F}" type="sibTrans" cxnId="{B6D2C94C-869F-412A-8B7B-12E1A133CD03}">
      <dgm:prSet/>
      <dgm:spPr/>
      <dgm:t>
        <a:bodyPr/>
        <a:lstStyle/>
        <a:p>
          <a:endParaRPr lang="en-US"/>
        </a:p>
      </dgm:t>
    </dgm:pt>
    <dgm:pt modelId="{774AA180-2A3A-4A93-8587-610DBAF93E56}">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Brittany.Kelly@courts.in.gov</a:t>
          </a:r>
          <a:r>
            <a:rPr lang="en-US" dirty="0">
              <a:solidFill>
                <a:schemeClr val="bg1"/>
              </a:solidFill>
            </a:rPr>
            <a:t> </a:t>
          </a:r>
        </a:p>
      </dgm:t>
    </dgm:pt>
    <dgm:pt modelId="{FCBC1F9E-C694-47D2-B2C6-EBE8BC52280D}" type="parTrans" cxnId="{410C92BC-9BF3-421F-A8A8-9840D369BD78}">
      <dgm:prSet/>
      <dgm:spPr/>
      <dgm:t>
        <a:bodyPr/>
        <a:lstStyle/>
        <a:p>
          <a:endParaRPr lang="en-US"/>
        </a:p>
      </dgm:t>
    </dgm:pt>
    <dgm:pt modelId="{F53BE1C9-60AC-4BD3-B3AB-389C3B443843}" type="sibTrans" cxnId="{410C92BC-9BF3-421F-A8A8-9840D369BD78}">
      <dgm:prSet/>
      <dgm:spPr/>
      <dgm:t>
        <a:bodyPr/>
        <a:lstStyle/>
        <a:p>
          <a:endParaRPr lang="en-US"/>
        </a:p>
      </dgm:t>
    </dgm:pt>
    <dgm:pt modelId="{99E32FB8-DC09-4C9B-88B4-EEBA0E4A60BE}" type="pres">
      <dgm:prSet presAssocID="{DDFD38AF-1A0B-43D1-9581-4A2B6DA65A2C}" presName="linear" presStyleCnt="0">
        <dgm:presLayoutVars>
          <dgm:animLvl val="lvl"/>
          <dgm:resizeHandles val="exact"/>
        </dgm:presLayoutVars>
      </dgm:prSet>
      <dgm:spPr/>
    </dgm:pt>
    <dgm:pt modelId="{B933A3CD-FC4D-42DA-85F4-98AFC3BEB2D1}" type="pres">
      <dgm:prSet presAssocID="{1CD489BF-9478-4D7D-B5EE-1514716E0D7E}" presName="parentText" presStyleLbl="node1" presStyleIdx="0" presStyleCnt="3">
        <dgm:presLayoutVars>
          <dgm:chMax val="0"/>
          <dgm:bulletEnabled val="1"/>
        </dgm:presLayoutVars>
      </dgm:prSet>
      <dgm:spPr/>
    </dgm:pt>
    <dgm:pt modelId="{4C31D4DF-A8D0-4B0B-9DEE-C1178A31F476}" type="pres">
      <dgm:prSet presAssocID="{8ACD23AF-ECD1-407D-AFD8-EEA3054CE044}" presName="spacer" presStyleCnt="0"/>
      <dgm:spPr/>
    </dgm:pt>
    <dgm:pt modelId="{81F6BD53-7693-4836-8176-6B5E3B307397}" type="pres">
      <dgm:prSet presAssocID="{356AA583-493C-4CF2-A3E5-D5D170ED9231}" presName="parentText" presStyleLbl="node1" presStyleIdx="1" presStyleCnt="3">
        <dgm:presLayoutVars>
          <dgm:chMax val="0"/>
          <dgm:bulletEnabled val="1"/>
        </dgm:presLayoutVars>
      </dgm:prSet>
      <dgm:spPr/>
    </dgm:pt>
    <dgm:pt modelId="{4D96C308-DED4-46E8-9CE5-BD771942322A}" type="pres">
      <dgm:prSet presAssocID="{90857050-FCCF-466F-B854-E8455BAFF83F}" presName="spacer" presStyleCnt="0"/>
      <dgm:spPr/>
    </dgm:pt>
    <dgm:pt modelId="{CF0E3D26-95D3-48B4-B2CA-C1BD2C92F19D}" type="pres">
      <dgm:prSet presAssocID="{774AA180-2A3A-4A93-8587-610DBAF93E56}" presName="parentText" presStyleLbl="node1" presStyleIdx="2" presStyleCnt="3">
        <dgm:presLayoutVars>
          <dgm:chMax val="0"/>
          <dgm:bulletEnabled val="1"/>
        </dgm:presLayoutVars>
      </dgm:prSet>
      <dgm:spPr/>
    </dgm:pt>
  </dgm:ptLst>
  <dgm:cxnLst>
    <dgm:cxn modelId="{C9B3A310-CE64-43BD-9C17-AC21B0F7190C}" type="presOf" srcId="{1CD489BF-9478-4D7D-B5EE-1514716E0D7E}" destId="{B933A3CD-FC4D-42DA-85F4-98AFC3BEB2D1}" srcOrd="0" destOrd="0" presId="urn:microsoft.com/office/officeart/2005/8/layout/vList2"/>
    <dgm:cxn modelId="{47023F5B-2006-4655-8745-44588C1A767B}" type="presOf" srcId="{DDFD38AF-1A0B-43D1-9581-4A2B6DA65A2C}" destId="{99E32FB8-DC09-4C9B-88B4-EEBA0E4A60BE}" srcOrd="0" destOrd="0" presId="urn:microsoft.com/office/officeart/2005/8/layout/vList2"/>
    <dgm:cxn modelId="{B6D2C94C-869F-412A-8B7B-12E1A133CD03}" srcId="{DDFD38AF-1A0B-43D1-9581-4A2B6DA65A2C}" destId="{356AA583-493C-4CF2-A3E5-D5D170ED9231}" srcOrd="1" destOrd="0" parTransId="{3F515D8E-4B2B-4F78-84EA-6F3FBD1BD009}" sibTransId="{90857050-FCCF-466F-B854-E8455BAFF83F}"/>
    <dgm:cxn modelId="{410C92BC-9BF3-421F-A8A8-9840D369BD78}" srcId="{DDFD38AF-1A0B-43D1-9581-4A2B6DA65A2C}" destId="{774AA180-2A3A-4A93-8587-610DBAF93E56}" srcOrd="2" destOrd="0" parTransId="{FCBC1F9E-C694-47D2-B2C6-EBE8BC52280D}" sibTransId="{F53BE1C9-60AC-4BD3-B3AB-389C3B443843}"/>
    <dgm:cxn modelId="{F9F7B6BC-B693-4902-9E52-E83C128C3F64}" srcId="{DDFD38AF-1A0B-43D1-9581-4A2B6DA65A2C}" destId="{1CD489BF-9478-4D7D-B5EE-1514716E0D7E}" srcOrd="0" destOrd="0" parTransId="{FFC35203-0018-4B2F-81EF-A9780D3DED67}" sibTransId="{8ACD23AF-ECD1-407D-AFD8-EEA3054CE044}"/>
    <dgm:cxn modelId="{47CA42BE-7C27-4434-BD52-080EEB08FD76}" type="presOf" srcId="{774AA180-2A3A-4A93-8587-610DBAF93E56}" destId="{CF0E3D26-95D3-48B4-B2CA-C1BD2C92F19D}" srcOrd="0" destOrd="0" presId="urn:microsoft.com/office/officeart/2005/8/layout/vList2"/>
    <dgm:cxn modelId="{4AA7A7E7-FAAD-45CB-AC80-48F1DC38F4D0}" type="presOf" srcId="{356AA583-493C-4CF2-A3E5-D5D170ED9231}" destId="{81F6BD53-7693-4836-8176-6B5E3B307397}" srcOrd="0" destOrd="0" presId="urn:microsoft.com/office/officeart/2005/8/layout/vList2"/>
    <dgm:cxn modelId="{ABDBB6B8-3860-4EB0-8C28-3420D2B82D75}" type="presParOf" srcId="{99E32FB8-DC09-4C9B-88B4-EEBA0E4A60BE}" destId="{B933A3CD-FC4D-42DA-85F4-98AFC3BEB2D1}" srcOrd="0" destOrd="0" presId="urn:microsoft.com/office/officeart/2005/8/layout/vList2"/>
    <dgm:cxn modelId="{08A49D13-71F0-49AA-845B-E0CE22782CD5}" type="presParOf" srcId="{99E32FB8-DC09-4C9B-88B4-EEBA0E4A60BE}" destId="{4C31D4DF-A8D0-4B0B-9DEE-C1178A31F476}" srcOrd="1" destOrd="0" presId="urn:microsoft.com/office/officeart/2005/8/layout/vList2"/>
    <dgm:cxn modelId="{D4F00837-7672-420D-909C-819D110D3809}" type="presParOf" srcId="{99E32FB8-DC09-4C9B-88B4-EEBA0E4A60BE}" destId="{81F6BD53-7693-4836-8176-6B5E3B307397}" srcOrd="2" destOrd="0" presId="urn:microsoft.com/office/officeart/2005/8/layout/vList2"/>
    <dgm:cxn modelId="{9DBA01DD-970A-4188-83BC-519B09FC16EB}" type="presParOf" srcId="{99E32FB8-DC09-4C9B-88B4-EEBA0E4A60BE}" destId="{4D96C308-DED4-46E8-9CE5-BD771942322A}" srcOrd="3" destOrd="0" presId="urn:microsoft.com/office/officeart/2005/8/layout/vList2"/>
    <dgm:cxn modelId="{C7DD4DF2-2036-48B0-88C6-C8B8F4686A26}" type="presParOf" srcId="{99E32FB8-DC09-4C9B-88B4-EEBA0E4A60BE}" destId="{CF0E3D26-95D3-48B4-B2CA-C1BD2C92F1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C251D-2C22-4D83-ADB9-EF42B6998580}">
      <dsp:nvSpPr>
        <dsp:cNvPr id="0" name=""/>
        <dsp:cNvSpPr/>
      </dsp:nvSpPr>
      <dsp:spPr>
        <a:xfrm>
          <a:off x="51" y="85122"/>
          <a:ext cx="4913783" cy="100033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Things judges/lawyers aren’t taught</a:t>
          </a:r>
          <a:endParaRPr lang="en-US" sz="2700" kern="1200" dirty="0"/>
        </a:p>
      </dsp:txBody>
      <dsp:txXfrm>
        <a:off x="51" y="85122"/>
        <a:ext cx="4913783" cy="1000333"/>
      </dsp:txXfrm>
    </dsp:sp>
    <dsp:sp modelId="{B63A2BD8-B8A8-4982-8783-FC60D529ECED}">
      <dsp:nvSpPr>
        <dsp:cNvPr id="0" name=""/>
        <dsp:cNvSpPr/>
      </dsp:nvSpPr>
      <dsp:spPr>
        <a:xfrm>
          <a:off x="51" y="1085456"/>
          <a:ext cx="4913783" cy="318694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100000"/>
            </a:lnSpc>
            <a:spcBef>
              <a:spcPct val="0"/>
            </a:spcBef>
            <a:spcAft>
              <a:spcPct val="15000"/>
            </a:spcAft>
            <a:buChar char="•"/>
          </a:pPr>
          <a:r>
            <a:rPr lang="en-US" sz="2700" kern="1200"/>
            <a:t>Stages of change</a:t>
          </a:r>
        </a:p>
        <a:p>
          <a:pPr marL="228600" lvl="1" indent="-228600" algn="l" defTabSz="1200150">
            <a:lnSpc>
              <a:spcPct val="100000"/>
            </a:lnSpc>
            <a:spcBef>
              <a:spcPct val="0"/>
            </a:spcBef>
            <a:spcAft>
              <a:spcPct val="15000"/>
            </a:spcAft>
            <a:buChar char="•"/>
          </a:pPr>
          <a:r>
            <a:rPr lang="en-US" sz="2700" kern="1200"/>
            <a:t>Motivational interviewing</a:t>
          </a:r>
        </a:p>
        <a:p>
          <a:pPr marL="228600" lvl="1" indent="-228600" algn="l" defTabSz="1200150">
            <a:lnSpc>
              <a:spcPct val="100000"/>
            </a:lnSpc>
            <a:spcBef>
              <a:spcPct val="0"/>
            </a:spcBef>
            <a:spcAft>
              <a:spcPct val="15000"/>
            </a:spcAft>
            <a:buChar char="•"/>
          </a:pPr>
          <a:r>
            <a:rPr lang="en-US" sz="2700" kern="1200" dirty="0"/>
            <a:t>Trauma informed care</a:t>
          </a:r>
        </a:p>
        <a:p>
          <a:pPr marL="228600" lvl="1" indent="-228600" algn="l" defTabSz="1200150">
            <a:lnSpc>
              <a:spcPct val="100000"/>
            </a:lnSpc>
            <a:spcBef>
              <a:spcPct val="0"/>
            </a:spcBef>
            <a:spcAft>
              <a:spcPct val="15000"/>
            </a:spcAft>
            <a:buChar char="•"/>
          </a:pPr>
          <a:r>
            <a:rPr lang="en-US" sz="2700" kern="1200" dirty="0"/>
            <a:t>Medications and diagnoses</a:t>
          </a:r>
        </a:p>
        <a:p>
          <a:pPr marL="228600" lvl="1" indent="-228600" algn="l" defTabSz="1200150">
            <a:lnSpc>
              <a:spcPct val="100000"/>
            </a:lnSpc>
            <a:spcBef>
              <a:spcPct val="0"/>
            </a:spcBef>
            <a:spcAft>
              <a:spcPct val="15000"/>
            </a:spcAft>
            <a:buChar char="•"/>
          </a:pPr>
          <a:r>
            <a:rPr lang="en-US" sz="2700" kern="1200" dirty="0"/>
            <a:t>Relapse prevention strategies</a:t>
          </a:r>
        </a:p>
      </dsp:txBody>
      <dsp:txXfrm>
        <a:off x="51" y="1085456"/>
        <a:ext cx="4913783" cy="3186945"/>
      </dsp:txXfrm>
    </dsp:sp>
    <dsp:sp modelId="{92121E07-803F-4A09-A766-A8D6062C4976}">
      <dsp:nvSpPr>
        <dsp:cNvPr id="0" name=""/>
        <dsp:cNvSpPr/>
      </dsp:nvSpPr>
      <dsp:spPr>
        <a:xfrm>
          <a:off x="5601764" y="85122"/>
          <a:ext cx="4913783" cy="1000333"/>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Things treatment providers aren’t taught</a:t>
          </a:r>
          <a:endParaRPr lang="en-US" sz="2700" kern="1200" dirty="0"/>
        </a:p>
      </dsp:txBody>
      <dsp:txXfrm>
        <a:off x="5601764" y="85122"/>
        <a:ext cx="4913783" cy="1000333"/>
      </dsp:txXfrm>
    </dsp:sp>
    <dsp:sp modelId="{2AE748B6-B673-4A3F-B7FF-B12BAD031601}">
      <dsp:nvSpPr>
        <dsp:cNvPr id="0" name=""/>
        <dsp:cNvSpPr/>
      </dsp:nvSpPr>
      <dsp:spPr>
        <a:xfrm>
          <a:off x="5601764" y="1085456"/>
          <a:ext cx="4913783" cy="3186945"/>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100000"/>
            </a:lnSpc>
            <a:spcBef>
              <a:spcPct val="0"/>
            </a:spcBef>
            <a:spcAft>
              <a:spcPct val="15000"/>
            </a:spcAft>
            <a:buChar char="•"/>
          </a:pPr>
          <a:r>
            <a:rPr lang="en-US" sz="2700" kern="1200" dirty="0"/>
            <a:t>How to interpret the law</a:t>
          </a:r>
        </a:p>
        <a:p>
          <a:pPr marL="228600" lvl="1" indent="-228600" algn="l" defTabSz="1200150">
            <a:lnSpc>
              <a:spcPct val="100000"/>
            </a:lnSpc>
            <a:spcBef>
              <a:spcPct val="0"/>
            </a:spcBef>
            <a:spcAft>
              <a:spcPct val="15000"/>
            </a:spcAft>
            <a:buChar char="•"/>
          </a:pPr>
          <a:r>
            <a:rPr lang="en-US" sz="2700" kern="1200" dirty="0"/>
            <a:t>Navigating the justice system</a:t>
          </a:r>
        </a:p>
        <a:p>
          <a:pPr marL="228600" lvl="1" indent="-228600" algn="l" defTabSz="1200150">
            <a:lnSpc>
              <a:spcPct val="100000"/>
            </a:lnSpc>
            <a:spcBef>
              <a:spcPct val="0"/>
            </a:spcBef>
            <a:spcAft>
              <a:spcPct val="15000"/>
            </a:spcAft>
            <a:buChar char="•"/>
          </a:pPr>
          <a:r>
            <a:rPr lang="en-US" sz="2700" kern="1200" dirty="0"/>
            <a:t>Procedural elements of a court case</a:t>
          </a:r>
        </a:p>
        <a:p>
          <a:pPr marL="228600" lvl="1" indent="-228600" algn="l" defTabSz="1200150">
            <a:lnSpc>
              <a:spcPct val="100000"/>
            </a:lnSpc>
            <a:spcBef>
              <a:spcPct val="0"/>
            </a:spcBef>
            <a:spcAft>
              <a:spcPct val="15000"/>
            </a:spcAft>
            <a:buChar char="•"/>
          </a:pPr>
          <a:r>
            <a:rPr lang="en-US" sz="2700" kern="1200" dirty="0"/>
            <a:t>How to testify or make an argument in court</a:t>
          </a:r>
        </a:p>
      </dsp:txBody>
      <dsp:txXfrm>
        <a:off x="5601764" y="1085456"/>
        <a:ext cx="4913783" cy="3186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AE3E-D2C0-4F1C-B565-4E7FD7E630A0}">
      <dsp:nvSpPr>
        <dsp:cNvPr id="0" name=""/>
        <dsp:cNvSpPr/>
      </dsp:nvSpPr>
      <dsp:spPr>
        <a:xfrm>
          <a:off x="3953" y="244814"/>
          <a:ext cx="2377306" cy="76704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Deference to Treatment Plan</a:t>
          </a:r>
        </a:p>
      </dsp:txBody>
      <dsp:txXfrm>
        <a:off x="3953" y="244814"/>
        <a:ext cx="2377306" cy="767044"/>
      </dsp:txXfrm>
    </dsp:sp>
    <dsp:sp modelId="{EE83AFEE-31A2-4F5F-94B8-B9DE39978892}">
      <dsp:nvSpPr>
        <dsp:cNvPr id="0" name=""/>
        <dsp:cNvSpPr/>
      </dsp:nvSpPr>
      <dsp:spPr>
        <a:xfrm>
          <a:off x="3953" y="1011859"/>
          <a:ext cx="2377306" cy="269220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ctr" defTabSz="933450">
            <a:lnSpc>
              <a:spcPct val="90000"/>
            </a:lnSpc>
            <a:spcBef>
              <a:spcPct val="0"/>
            </a:spcBef>
            <a:spcAft>
              <a:spcPct val="15000"/>
            </a:spcAft>
            <a:buNone/>
          </a:pPr>
          <a:r>
            <a:rPr lang="en-US" sz="2100" b="0" i="0" kern="1200" dirty="0"/>
            <a:t>Let </a:t>
          </a:r>
          <a:r>
            <a:rPr lang="en-US" sz="2100" b="0" i="0" kern="1200" dirty="0">
              <a:solidFill>
                <a:prstClr val="black">
                  <a:hueOff val="0"/>
                  <a:satOff val="0"/>
                  <a:lumOff val="0"/>
                  <a:alphaOff val="0"/>
                </a:prstClr>
              </a:solidFill>
              <a:latin typeface="Aptos" panose="02110004020202020204"/>
              <a:ea typeface="+mn-ea"/>
              <a:cs typeface="+mn-cs"/>
            </a:rPr>
            <a:t>the</a:t>
          </a:r>
          <a:r>
            <a:rPr lang="en-US" sz="2100" b="0" i="0" kern="1200" dirty="0"/>
            <a:t> clinicians evaluate and determine what is clinically appropriate.</a:t>
          </a:r>
          <a:endParaRPr lang="en-US" sz="2100" kern="1200" dirty="0"/>
        </a:p>
      </dsp:txBody>
      <dsp:txXfrm>
        <a:off x="3953" y="1011859"/>
        <a:ext cx="2377306" cy="2692201"/>
      </dsp:txXfrm>
    </dsp:sp>
    <dsp:sp modelId="{3201F295-030E-4868-A01D-67E606EB7894}">
      <dsp:nvSpPr>
        <dsp:cNvPr id="0" name=""/>
        <dsp:cNvSpPr/>
      </dsp:nvSpPr>
      <dsp:spPr>
        <a:xfrm>
          <a:off x="2714082" y="244814"/>
          <a:ext cx="2377306" cy="767044"/>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Communication</a:t>
          </a:r>
        </a:p>
      </dsp:txBody>
      <dsp:txXfrm>
        <a:off x="2714082" y="244814"/>
        <a:ext cx="2377306" cy="767044"/>
      </dsp:txXfrm>
    </dsp:sp>
    <dsp:sp modelId="{86D44040-D4CA-453F-AF35-8E0F41FEDAD1}">
      <dsp:nvSpPr>
        <dsp:cNvPr id="0" name=""/>
        <dsp:cNvSpPr/>
      </dsp:nvSpPr>
      <dsp:spPr>
        <a:xfrm>
          <a:off x="2714082" y="1011859"/>
          <a:ext cx="2377306" cy="2692201"/>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None/>
          </a:pPr>
          <a:endParaRPr lang="en-US" sz="2100" kern="1200" dirty="0"/>
        </a:p>
        <a:p>
          <a:pPr marL="228600" lvl="1" indent="-228600" algn="ctr" defTabSz="933450">
            <a:lnSpc>
              <a:spcPct val="90000"/>
            </a:lnSpc>
            <a:spcBef>
              <a:spcPct val="0"/>
            </a:spcBef>
            <a:spcAft>
              <a:spcPct val="15000"/>
            </a:spcAft>
            <a:buNone/>
          </a:pPr>
          <a:r>
            <a:rPr lang="en-US" sz="2100" b="0" i="0" kern="1200" dirty="0"/>
            <a:t>When the communication loop is broken down, it can impact client care and outcomes.</a:t>
          </a:r>
          <a:endParaRPr lang="en-US" sz="2100" kern="1200" dirty="0"/>
        </a:p>
      </dsp:txBody>
      <dsp:txXfrm>
        <a:off x="2714082" y="1011859"/>
        <a:ext cx="2377306" cy="2692201"/>
      </dsp:txXfrm>
    </dsp:sp>
    <dsp:sp modelId="{8FE0B85A-D3BA-4C38-9662-232FC81CC62B}">
      <dsp:nvSpPr>
        <dsp:cNvPr id="0" name=""/>
        <dsp:cNvSpPr/>
      </dsp:nvSpPr>
      <dsp:spPr>
        <a:xfrm>
          <a:off x="5424211" y="244814"/>
          <a:ext cx="2377306" cy="767044"/>
        </a:xfrm>
        <a:prstGeom prst="rect">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Navigating Expectations</a:t>
          </a:r>
        </a:p>
      </dsp:txBody>
      <dsp:txXfrm>
        <a:off x="5424211" y="244814"/>
        <a:ext cx="2377306" cy="767044"/>
      </dsp:txXfrm>
    </dsp:sp>
    <dsp:sp modelId="{554B504B-ED80-4822-8285-8DF3C256996B}">
      <dsp:nvSpPr>
        <dsp:cNvPr id="0" name=""/>
        <dsp:cNvSpPr/>
      </dsp:nvSpPr>
      <dsp:spPr>
        <a:xfrm>
          <a:off x="5424211" y="1011859"/>
          <a:ext cx="2377306" cy="2692201"/>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None/>
          </a:pPr>
          <a:endParaRPr lang="en-US" sz="2100" kern="1200" dirty="0"/>
        </a:p>
        <a:p>
          <a:pPr marL="228600" lvl="1" indent="-228600" algn="ctr" defTabSz="933450">
            <a:lnSpc>
              <a:spcPct val="90000"/>
            </a:lnSpc>
            <a:spcBef>
              <a:spcPct val="0"/>
            </a:spcBef>
            <a:spcAft>
              <a:spcPct val="15000"/>
            </a:spcAft>
            <a:buNone/>
          </a:pPr>
          <a:r>
            <a:rPr lang="en-US" sz="2100" b="0" i="0" kern="1200" dirty="0"/>
            <a:t>Timelines of treatment world and the judicial system can differ. </a:t>
          </a:r>
          <a:endParaRPr lang="en-US" sz="2100" kern="1200" dirty="0"/>
        </a:p>
      </dsp:txBody>
      <dsp:txXfrm>
        <a:off x="5424211" y="1011859"/>
        <a:ext cx="2377306" cy="2692201"/>
      </dsp:txXfrm>
    </dsp:sp>
    <dsp:sp modelId="{11AD9387-2CEB-49E1-A869-CCA63F2713FC}">
      <dsp:nvSpPr>
        <dsp:cNvPr id="0" name=""/>
        <dsp:cNvSpPr/>
      </dsp:nvSpPr>
      <dsp:spPr>
        <a:xfrm>
          <a:off x="8134340" y="244814"/>
          <a:ext cx="2377306" cy="767044"/>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Stigma</a:t>
          </a:r>
        </a:p>
      </dsp:txBody>
      <dsp:txXfrm>
        <a:off x="8134340" y="244814"/>
        <a:ext cx="2377306" cy="767044"/>
      </dsp:txXfrm>
    </dsp:sp>
    <dsp:sp modelId="{C9FA00E6-EF23-4B0B-830F-B9D58B16E871}">
      <dsp:nvSpPr>
        <dsp:cNvPr id="0" name=""/>
        <dsp:cNvSpPr/>
      </dsp:nvSpPr>
      <dsp:spPr>
        <a:xfrm>
          <a:off x="8134340" y="1011859"/>
          <a:ext cx="2377306" cy="2692201"/>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None/>
          </a:pPr>
          <a:endParaRPr lang="en-US" sz="2100" kern="1200" dirty="0"/>
        </a:p>
        <a:p>
          <a:pPr marL="228600" lvl="1" indent="-228600" algn="ctr" defTabSz="933450">
            <a:lnSpc>
              <a:spcPct val="90000"/>
            </a:lnSpc>
            <a:spcBef>
              <a:spcPct val="0"/>
            </a:spcBef>
            <a:spcAft>
              <a:spcPct val="15000"/>
            </a:spcAft>
            <a:buNone/>
          </a:pPr>
          <a:r>
            <a:rPr lang="en-US" sz="2100" b="0" i="0" kern="1200" dirty="0"/>
            <a:t>Combating stigma around harm reduction and medications for the treatment of SUD.</a:t>
          </a:r>
          <a:endParaRPr lang="en-US" sz="2100" kern="1200" dirty="0"/>
        </a:p>
      </dsp:txBody>
      <dsp:txXfrm>
        <a:off x="8134340" y="1011859"/>
        <a:ext cx="2377306" cy="2692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9B86-8CCF-40BE-9089-847164BE51FD}">
      <dsp:nvSpPr>
        <dsp:cNvPr id="0" name=""/>
        <dsp:cNvSpPr/>
      </dsp:nvSpPr>
      <dsp:spPr>
        <a:xfrm>
          <a:off x="3953" y="258123"/>
          <a:ext cx="2377306" cy="94460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Wait Time</a:t>
          </a:r>
        </a:p>
      </dsp:txBody>
      <dsp:txXfrm>
        <a:off x="3953" y="258123"/>
        <a:ext cx="2377306" cy="944606"/>
      </dsp:txXfrm>
    </dsp:sp>
    <dsp:sp modelId="{A9043E96-3373-42F2-8CB1-537FA9B3F967}">
      <dsp:nvSpPr>
        <dsp:cNvPr id="0" name=""/>
        <dsp:cNvSpPr/>
      </dsp:nvSpPr>
      <dsp:spPr>
        <a:xfrm>
          <a:off x="3953" y="1202729"/>
          <a:ext cx="2377306" cy="289048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ctr" defTabSz="1155700">
            <a:lnSpc>
              <a:spcPct val="90000"/>
            </a:lnSpc>
            <a:spcBef>
              <a:spcPct val="0"/>
            </a:spcBef>
            <a:spcAft>
              <a:spcPct val="15000"/>
            </a:spcAft>
            <a:buNone/>
          </a:pPr>
          <a:r>
            <a:rPr lang="en-US" sz="2600" b="0" i="0" kern="1200" dirty="0"/>
            <a:t>Time between court referral and  participants’ first actual session.</a:t>
          </a:r>
          <a:endParaRPr lang="en-US" sz="2600" kern="1200" dirty="0"/>
        </a:p>
      </dsp:txBody>
      <dsp:txXfrm>
        <a:off x="3953" y="1202729"/>
        <a:ext cx="2377306" cy="2890485"/>
      </dsp:txXfrm>
    </dsp:sp>
    <dsp:sp modelId="{A647D144-F0CB-46EA-A18C-D5D77DA43BEC}">
      <dsp:nvSpPr>
        <dsp:cNvPr id="0" name=""/>
        <dsp:cNvSpPr/>
      </dsp:nvSpPr>
      <dsp:spPr>
        <a:xfrm>
          <a:off x="2714082" y="258123"/>
          <a:ext cx="2377306" cy="944606"/>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Access</a:t>
          </a:r>
        </a:p>
      </dsp:txBody>
      <dsp:txXfrm>
        <a:off x="2714082" y="258123"/>
        <a:ext cx="2377306" cy="944606"/>
      </dsp:txXfrm>
    </dsp:sp>
    <dsp:sp modelId="{5E3C7F00-32A3-4A79-9242-E7BDB9ABE139}">
      <dsp:nvSpPr>
        <dsp:cNvPr id="0" name=""/>
        <dsp:cNvSpPr/>
      </dsp:nvSpPr>
      <dsp:spPr>
        <a:xfrm>
          <a:off x="2714082" y="1202729"/>
          <a:ext cx="2377306" cy="2890485"/>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ctr" defTabSz="1155700">
            <a:lnSpc>
              <a:spcPct val="90000"/>
            </a:lnSpc>
            <a:spcBef>
              <a:spcPct val="0"/>
            </a:spcBef>
            <a:spcAft>
              <a:spcPct val="15000"/>
            </a:spcAft>
            <a:buNone/>
          </a:pPr>
          <a:r>
            <a:rPr lang="en-US" sz="2600" b="0" i="0" kern="1200" dirty="0"/>
            <a:t>Availability of beds.</a:t>
          </a:r>
          <a:endParaRPr lang="en-US" sz="2600" kern="1200" dirty="0"/>
        </a:p>
      </dsp:txBody>
      <dsp:txXfrm>
        <a:off x="2714082" y="1202729"/>
        <a:ext cx="2377306" cy="2890485"/>
      </dsp:txXfrm>
    </dsp:sp>
    <dsp:sp modelId="{3B95BB16-F5C3-4547-83DD-6F738D3F1F26}">
      <dsp:nvSpPr>
        <dsp:cNvPr id="0" name=""/>
        <dsp:cNvSpPr/>
      </dsp:nvSpPr>
      <dsp:spPr>
        <a:xfrm>
          <a:off x="5424211" y="258123"/>
          <a:ext cx="2377306" cy="944606"/>
        </a:xfrm>
        <a:prstGeom prst="rect">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Funding</a:t>
          </a:r>
        </a:p>
      </dsp:txBody>
      <dsp:txXfrm>
        <a:off x="5424211" y="258123"/>
        <a:ext cx="2377306" cy="944606"/>
      </dsp:txXfrm>
    </dsp:sp>
    <dsp:sp modelId="{13DED30D-0512-4873-8917-A9A5C990F66C}">
      <dsp:nvSpPr>
        <dsp:cNvPr id="0" name=""/>
        <dsp:cNvSpPr/>
      </dsp:nvSpPr>
      <dsp:spPr>
        <a:xfrm>
          <a:off x="5424211" y="1202729"/>
          <a:ext cx="2377306" cy="2890485"/>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ctr" defTabSz="1155700">
            <a:lnSpc>
              <a:spcPct val="90000"/>
            </a:lnSpc>
            <a:spcBef>
              <a:spcPct val="0"/>
            </a:spcBef>
            <a:spcAft>
              <a:spcPct val="15000"/>
            </a:spcAft>
            <a:buNone/>
          </a:pPr>
          <a:r>
            <a:rPr lang="en-US" sz="2600" kern="1200" dirty="0"/>
            <a:t>Options for litigants who can’t pay.</a:t>
          </a:r>
        </a:p>
      </dsp:txBody>
      <dsp:txXfrm>
        <a:off x="5424211" y="1202729"/>
        <a:ext cx="2377306" cy="2890485"/>
      </dsp:txXfrm>
    </dsp:sp>
    <dsp:sp modelId="{2D13F047-1517-4D54-9FA7-C9E3469D9E5E}">
      <dsp:nvSpPr>
        <dsp:cNvPr id="0" name=""/>
        <dsp:cNvSpPr/>
      </dsp:nvSpPr>
      <dsp:spPr>
        <a:xfrm>
          <a:off x="8134340" y="258123"/>
          <a:ext cx="2377306" cy="944606"/>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Need for Connection</a:t>
          </a:r>
        </a:p>
      </dsp:txBody>
      <dsp:txXfrm>
        <a:off x="8134340" y="258123"/>
        <a:ext cx="2377306" cy="944606"/>
      </dsp:txXfrm>
    </dsp:sp>
    <dsp:sp modelId="{6D873D7C-968F-43E1-AF2F-32FD81014575}">
      <dsp:nvSpPr>
        <dsp:cNvPr id="0" name=""/>
        <dsp:cNvSpPr/>
      </dsp:nvSpPr>
      <dsp:spPr>
        <a:xfrm>
          <a:off x="8134340" y="1202729"/>
          <a:ext cx="2377306" cy="2890485"/>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ctr" defTabSz="1155700">
            <a:lnSpc>
              <a:spcPct val="90000"/>
            </a:lnSpc>
            <a:spcBef>
              <a:spcPct val="0"/>
            </a:spcBef>
            <a:spcAft>
              <a:spcPct val="15000"/>
            </a:spcAft>
            <a:buNone/>
          </a:pPr>
          <a:r>
            <a:rPr lang="en-US" sz="2600" kern="1200" dirty="0"/>
            <a:t>I don’t know my treatment provider or what services they offer.</a:t>
          </a:r>
        </a:p>
      </dsp:txBody>
      <dsp:txXfrm>
        <a:off x="8134340" y="1202729"/>
        <a:ext cx="2377306" cy="2890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4BDDF-0C8A-4730-BF1A-94787FE314E0}">
      <dsp:nvSpPr>
        <dsp:cNvPr id="0" name=""/>
        <dsp:cNvSpPr/>
      </dsp:nvSpPr>
      <dsp:spPr>
        <a:xfrm>
          <a:off x="611240" y="318323"/>
          <a:ext cx="657808" cy="657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AEF36-7B06-4293-87E8-1F45C4250687}">
      <dsp:nvSpPr>
        <dsp:cNvPr id="0" name=""/>
        <dsp:cNvSpPr/>
      </dsp:nvSpPr>
      <dsp:spPr>
        <a:xfrm>
          <a:off x="418" y="1161284"/>
          <a:ext cx="1879453" cy="112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Serve as a resource to Indiana’s Judicial Officers </a:t>
          </a:r>
        </a:p>
      </dsp:txBody>
      <dsp:txXfrm>
        <a:off x="418" y="1161284"/>
        <a:ext cx="1879453" cy="1127671"/>
      </dsp:txXfrm>
    </dsp:sp>
    <dsp:sp modelId="{5C6C45E5-F2A1-46BE-89AA-D254238793D5}">
      <dsp:nvSpPr>
        <dsp:cNvPr id="0" name=""/>
        <dsp:cNvSpPr/>
      </dsp:nvSpPr>
      <dsp:spPr>
        <a:xfrm>
          <a:off x="37086" y="2347859"/>
          <a:ext cx="1879453" cy="22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Competency, AOT, connection to resources, training, etc.</a:t>
          </a:r>
        </a:p>
      </dsp:txBody>
      <dsp:txXfrm>
        <a:off x="37086" y="2347859"/>
        <a:ext cx="1879453" cy="2249125"/>
      </dsp:txXfrm>
    </dsp:sp>
    <dsp:sp modelId="{CA946165-D35E-485C-B49A-351017D8EC2E}">
      <dsp:nvSpPr>
        <dsp:cNvPr id="0" name=""/>
        <dsp:cNvSpPr/>
      </dsp:nvSpPr>
      <dsp:spPr>
        <a:xfrm>
          <a:off x="2819598" y="318323"/>
          <a:ext cx="657808" cy="657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8B085-6057-4447-983E-2C571CD33C4D}">
      <dsp:nvSpPr>
        <dsp:cNvPr id="0" name=""/>
        <dsp:cNvSpPr/>
      </dsp:nvSpPr>
      <dsp:spPr>
        <a:xfrm>
          <a:off x="2208776" y="1161284"/>
          <a:ext cx="1879453" cy="112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Support the Behavioral Health Committee</a:t>
          </a:r>
        </a:p>
      </dsp:txBody>
      <dsp:txXfrm>
        <a:off x="2208776" y="1161284"/>
        <a:ext cx="1879453" cy="1127671"/>
      </dsp:txXfrm>
    </dsp:sp>
    <dsp:sp modelId="{FF437596-3E63-42F4-B09F-CEEBC269AD51}">
      <dsp:nvSpPr>
        <dsp:cNvPr id="0" name=""/>
        <dsp:cNvSpPr/>
      </dsp:nvSpPr>
      <dsp:spPr>
        <a:xfrm>
          <a:off x="2199623" y="2110869"/>
          <a:ext cx="1879453" cy="22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15 judges working to create an Indiana Behavioral Health Action Plan</a:t>
          </a:r>
        </a:p>
      </dsp:txBody>
      <dsp:txXfrm>
        <a:off x="2199623" y="2110869"/>
        <a:ext cx="1879453" cy="2249125"/>
      </dsp:txXfrm>
    </dsp:sp>
    <dsp:sp modelId="{354F4583-4D4B-49F9-8AC7-525C3212C248}">
      <dsp:nvSpPr>
        <dsp:cNvPr id="0" name=""/>
        <dsp:cNvSpPr/>
      </dsp:nvSpPr>
      <dsp:spPr>
        <a:xfrm>
          <a:off x="5027955" y="318323"/>
          <a:ext cx="657808" cy="657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CD21B-117F-4CD1-9571-E5EB95EBF106}">
      <dsp:nvSpPr>
        <dsp:cNvPr id="0" name=""/>
        <dsp:cNvSpPr/>
      </dsp:nvSpPr>
      <dsp:spPr>
        <a:xfrm>
          <a:off x="4417133" y="1161284"/>
          <a:ext cx="1879453" cy="112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Foster key stakeholder relationships</a:t>
          </a:r>
        </a:p>
      </dsp:txBody>
      <dsp:txXfrm>
        <a:off x="4417133" y="1161284"/>
        <a:ext cx="1879453" cy="1127671"/>
      </dsp:txXfrm>
    </dsp:sp>
    <dsp:sp modelId="{259B9116-F4AE-4955-9E48-A2563230FABD}">
      <dsp:nvSpPr>
        <dsp:cNvPr id="0" name=""/>
        <dsp:cNvSpPr/>
      </dsp:nvSpPr>
      <dsp:spPr>
        <a:xfrm>
          <a:off x="4444573" y="2156908"/>
          <a:ext cx="1879453" cy="22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DMHA, Indiana Council of Community Mental Health Centers, and many more </a:t>
          </a:r>
        </a:p>
      </dsp:txBody>
      <dsp:txXfrm>
        <a:off x="4444573" y="2156908"/>
        <a:ext cx="1879453" cy="2249125"/>
      </dsp:txXfrm>
    </dsp:sp>
    <dsp:sp modelId="{FBBA97A0-F2BE-43CE-912B-BBF821D9654F}">
      <dsp:nvSpPr>
        <dsp:cNvPr id="0" name=""/>
        <dsp:cNvSpPr/>
      </dsp:nvSpPr>
      <dsp:spPr>
        <a:xfrm>
          <a:off x="7236313" y="318323"/>
          <a:ext cx="657808" cy="6578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F962E-9AAA-45B2-AC54-7F09D915AAB0}">
      <dsp:nvSpPr>
        <dsp:cNvPr id="0" name=""/>
        <dsp:cNvSpPr/>
      </dsp:nvSpPr>
      <dsp:spPr>
        <a:xfrm>
          <a:off x="6625490" y="1161284"/>
          <a:ext cx="1879453" cy="112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Offer guidance to the Office of Judicial Administration</a:t>
          </a:r>
        </a:p>
      </dsp:txBody>
      <dsp:txXfrm>
        <a:off x="6625490" y="1161284"/>
        <a:ext cx="1879453" cy="1127671"/>
      </dsp:txXfrm>
    </dsp:sp>
    <dsp:sp modelId="{425589CC-F2AC-4C76-80BA-09D2337A3CBB}">
      <dsp:nvSpPr>
        <dsp:cNvPr id="0" name=""/>
        <dsp:cNvSpPr/>
      </dsp:nvSpPr>
      <dsp:spPr>
        <a:xfrm>
          <a:off x="6625490" y="2375073"/>
          <a:ext cx="1879453" cy="22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Peers in courts, juror trauma, best practice language, etc.</a:t>
          </a:r>
        </a:p>
      </dsp:txBody>
      <dsp:txXfrm>
        <a:off x="6625490" y="2375073"/>
        <a:ext cx="1879453" cy="2249125"/>
      </dsp:txXfrm>
    </dsp:sp>
    <dsp:sp modelId="{8DFB43D6-C63C-4482-BA86-48C3F8118634}">
      <dsp:nvSpPr>
        <dsp:cNvPr id="0" name=""/>
        <dsp:cNvSpPr/>
      </dsp:nvSpPr>
      <dsp:spPr>
        <a:xfrm>
          <a:off x="9444670" y="318323"/>
          <a:ext cx="657808" cy="6578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892F5-B7AD-4240-B3A0-437F6DF39C5B}">
      <dsp:nvSpPr>
        <dsp:cNvPr id="0" name=""/>
        <dsp:cNvSpPr/>
      </dsp:nvSpPr>
      <dsp:spPr>
        <a:xfrm>
          <a:off x="8833848" y="1161284"/>
          <a:ext cx="1879453" cy="112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Educate the judiciary and justice system stakeholders</a:t>
          </a:r>
        </a:p>
      </dsp:txBody>
      <dsp:txXfrm>
        <a:off x="8833848" y="1161284"/>
        <a:ext cx="1879453" cy="1127671"/>
      </dsp:txXfrm>
    </dsp:sp>
    <dsp:sp modelId="{99448202-49B9-4F1E-92F9-0CBDBB5D554E}">
      <dsp:nvSpPr>
        <dsp:cNvPr id="0" name=""/>
        <dsp:cNvSpPr/>
      </dsp:nvSpPr>
      <dsp:spPr>
        <a:xfrm>
          <a:off x="8833848" y="2375073"/>
          <a:ext cx="1879453" cy="22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Judicial Conferences, two-way training for treatment providers and judges, DMHA Competency Forum, etc.</a:t>
          </a:r>
        </a:p>
      </dsp:txBody>
      <dsp:txXfrm>
        <a:off x="8833848" y="2375073"/>
        <a:ext cx="1879453" cy="2249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9738A-6921-4212-B850-BC3EFFB48941}">
      <dsp:nvSpPr>
        <dsp:cNvPr id="0" name=""/>
        <dsp:cNvSpPr/>
      </dsp:nvSpPr>
      <dsp:spPr>
        <a:xfrm>
          <a:off x="3594"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Stephanie Campbell</a:t>
          </a:r>
          <a:r>
            <a:rPr lang="en-US" sz="1800" b="0" i="0" kern="1200"/>
            <a:t>, </a:t>
          </a:r>
          <a:r>
            <a:rPr lang="en-US" sz="1800" b="0" i="1" kern="1200"/>
            <a:t>Chair</a:t>
          </a:r>
          <a:br>
            <a:rPr lang="en-US" sz="1800" b="0" i="0" kern="1200"/>
          </a:br>
          <a:r>
            <a:rPr lang="en-US" sz="1800" b="0" i="0" kern="1200"/>
            <a:t>Fountain County</a:t>
          </a:r>
          <a:endParaRPr lang="en-US" sz="1800" kern="1200"/>
        </a:p>
      </dsp:txBody>
      <dsp:txXfrm>
        <a:off x="3594" y="229666"/>
        <a:ext cx="1946002" cy="1167601"/>
      </dsp:txXfrm>
    </dsp:sp>
    <dsp:sp modelId="{5EF43D0E-C090-4271-9F22-C871036E8767}">
      <dsp:nvSpPr>
        <dsp:cNvPr id="0" name=""/>
        <dsp:cNvSpPr/>
      </dsp:nvSpPr>
      <dsp:spPr>
        <a:xfrm>
          <a:off x="2144196"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Mag. Lisa A. Berdine</a:t>
          </a:r>
          <a:br>
            <a:rPr lang="en-US" sz="1800" b="0" i="0" kern="1200"/>
          </a:br>
          <a:r>
            <a:rPr lang="en-US" sz="1800" b="0" i="0" kern="1200"/>
            <a:t>Lake County</a:t>
          </a:r>
          <a:endParaRPr lang="en-US" sz="1800" kern="1200"/>
        </a:p>
      </dsp:txBody>
      <dsp:txXfrm>
        <a:off x="2144196" y="229666"/>
        <a:ext cx="1946002" cy="1167601"/>
      </dsp:txXfrm>
    </dsp:sp>
    <dsp:sp modelId="{A74F68F8-9E71-45A3-BFB7-2CA7101D3F19}">
      <dsp:nvSpPr>
        <dsp:cNvPr id="0" name=""/>
        <dsp:cNvSpPr/>
      </dsp:nvSpPr>
      <dsp:spPr>
        <a:xfrm>
          <a:off x="4284798"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Murielle Bright</a:t>
          </a:r>
          <a:br>
            <a:rPr lang="en-US" sz="1800" b="0" i="0" kern="1200"/>
          </a:br>
          <a:r>
            <a:rPr lang="en-US" sz="1800" b="0" i="0" kern="1200"/>
            <a:t>Jennings County</a:t>
          </a:r>
          <a:endParaRPr lang="en-US" sz="1800" kern="1200"/>
        </a:p>
      </dsp:txBody>
      <dsp:txXfrm>
        <a:off x="4284798" y="229666"/>
        <a:ext cx="1946002" cy="1167601"/>
      </dsp:txXfrm>
    </dsp:sp>
    <dsp:sp modelId="{79E27EDE-2D52-4A96-B582-43A824AE3FA2}">
      <dsp:nvSpPr>
        <dsp:cNvPr id="0" name=""/>
        <dsp:cNvSpPr/>
      </dsp:nvSpPr>
      <dsp:spPr>
        <a:xfrm>
          <a:off x="6425401"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Jonathan Cleary</a:t>
          </a:r>
          <a:br>
            <a:rPr lang="en-US" sz="1800" b="0" i="0" kern="1200"/>
          </a:br>
          <a:r>
            <a:rPr lang="en-US" sz="1800" b="0" i="0" kern="1200"/>
            <a:t>Dearborn County</a:t>
          </a:r>
          <a:endParaRPr lang="en-US" sz="1800" kern="1200"/>
        </a:p>
      </dsp:txBody>
      <dsp:txXfrm>
        <a:off x="6425401" y="229666"/>
        <a:ext cx="1946002" cy="1167601"/>
      </dsp:txXfrm>
    </dsp:sp>
    <dsp:sp modelId="{DC49FEDE-1B0A-41BC-B25B-2ACFA38475C1}">
      <dsp:nvSpPr>
        <dsp:cNvPr id="0" name=""/>
        <dsp:cNvSpPr/>
      </dsp:nvSpPr>
      <dsp:spPr>
        <a:xfrm>
          <a:off x="8566003" y="229666"/>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Mag. Elizabeth Hardtke</a:t>
          </a:r>
          <a:br>
            <a:rPr lang="en-US" sz="1800" b="0" i="0" kern="1200"/>
          </a:br>
          <a:r>
            <a:rPr lang="en-US" sz="1800" b="0" i="0" kern="1200"/>
            <a:t>St. Joseph County</a:t>
          </a:r>
          <a:endParaRPr lang="en-US" sz="1800" kern="1200"/>
        </a:p>
      </dsp:txBody>
      <dsp:txXfrm>
        <a:off x="8566003" y="229666"/>
        <a:ext cx="1946002" cy="1167601"/>
      </dsp:txXfrm>
    </dsp:sp>
    <dsp:sp modelId="{70AB2F72-9FB7-4B45-AC7E-44897D992D53}">
      <dsp:nvSpPr>
        <dsp:cNvPr id="0" name=""/>
        <dsp:cNvSpPr/>
      </dsp:nvSpPr>
      <dsp:spPr>
        <a:xfrm>
          <a:off x="3594"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Gina Jones</a:t>
          </a:r>
          <a:br>
            <a:rPr lang="en-US" sz="1800" b="0" i="0" kern="1200"/>
          </a:br>
          <a:r>
            <a:rPr lang="en-US" sz="1800" b="0" i="0" kern="1200"/>
            <a:t>Lake County</a:t>
          </a:r>
          <a:endParaRPr lang="en-US" sz="1800" kern="1200"/>
        </a:p>
      </dsp:txBody>
      <dsp:txXfrm>
        <a:off x="3594" y="1591868"/>
        <a:ext cx="1946002" cy="1167601"/>
      </dsp:txXfrm>
    </dsp:sp>
    <dsp:sp modelId="{F6E7A391-97A3-4A53-B981-B08E84B95148}">
      <dsp:nvSpPr>
        <dsp:cNvPr id="0" name=""/>
        <dsp:cNvSpPr/>
      </dsp:nvSpPr>
      <dsp:spPr>
        <a:xfrm>
          <a:off x="2144196"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Amy Jones</a:t>
          </a:r>
          <a:br>
            <a:rPr lang="en-US" sz="1800" b="0" i="0" kern="1200"/>
          </a:br>
          <a:r>
            <a:rPr lang="en-US" sz="1800" b="0" i="0" kern="1200"/>
            <a:t>Marion County</a:t>
          </a:r>
          <a:endParaRPr lang="en-US" sz="1800" kern="1200"/>
        </a:p>
      </dsp:txBody>
      <dsp:txXfrm>
        <a:off x="2144196" y="1591868"/>
        <a:ext cx="1946002" cy="1167601"/>
      </dsp:txXfrm>
    </dsp:sp>
    <dsp:sp modelId="{BC1E72CF-2827-4727-9F54-1FF71E9173FE}">
      <dsp:nvSpPr>
        <dsp:cNvPr id="0" name=""/>
        <dsp:cNvSpPr/>
      </dsp:nvSpPr>
      <dsp:spPr>
        <a:xfrm>
          <a:off x="4284798"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Late Hon. Michael Kramer </a:t>
          </a:r>
          <a:br>
            <a:rPr lang="en-US" sz="1800" b="0" i="0" kern="1200" dirty="0"/>
          </a:br>
          <a:r>
            <a:rPr lang="en-US" sz="1800" b="0" i="0" kern="1200" dirty="0"/>
            <a:t>Noble County</a:t>
          </a:r>
          <a:endParaRPr lang="en-US" sz="1800" kern="1200" dirty="0"/>
        </a:p>
      </dsp:txBody>
      <dsp:txXfrm>
        <a:off x="4284798" y="1591868"/>
        <a:ext cx="1946002" cy="1167601"/>
      </dsp:txXfrm>
    </dsp:sp>
    <dsp:sp modelId="{9A08646D-36BE-46C8-8FA9-E1E1253B85FC}">
      <dsp:nvSpPr>
        <dsp:cNvPr id="0" name=""/>
        <dsp:cNvSpPr/>
      </dsp:nvSpPr>
      <dsp:spPr>
        <a:xfrm>
          <a:off x="6425401"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Mag. Jill R. Marcrum</a:t>
          </a:r>
          <a:br>
            <a:rPr lang="en-US" sz="1800" b="0" i="0" kern="1200"/>
          </a:br>
          <a:r>
            <a:rPr lang="en-US" sz="1800" b="0" i="0" kern="1200"/>
            <a:t>Vanderburgh County</a:t>
          </a:r>
          <a:endParaRPr lang="en-US" sz="1800" kern="1200"/>
        </a:p>
      </dsp:txBody>
      <dsp:txXfrm>
        <a:off x="6425401" y="1591868"/>
        <a:ext cx="1946002" cy="1167601"/>
      </dsp:txXfrm>
    </dsp:sp>
    <dsp:sp modelId="{43F4247F-9BBC-4D93-BD1B-E85F6E8531A6}">
      <dsp:nvSpPr>
        <dsp:cNvPr id="0" name=""/>
        <dsp:cNvSpPr/>
      </dsp:nvSpPr>
      <dsp:spPr>
        <a:xfrm>
          <a:off x="8566003" y="1591868"/>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Douglas K. Mawhorr</a:t>
          </a:r>
          <a:br>
            <a:rPr lang="en-US" sz="1800" b="0" i="0" kern="1200"/>
          </a:br>
          <a:r>
            <a:rPr lang="en-US" sz="1800" b="0" i="0" kern="1200"/>
            <a:t>Delaware County</a:t>
          </a:r>
          <a:endParaRPr lang="en-US" sz="1800" kern="1200"/>
        </a:p>
      </dsp:txBody>
      <dsp:txXfrm>
        <a:off x="8566003" y="1591868"/>
        <a:ext cx="1946002" cy="1167601"/>
      </dsp:txXfrm>
    </dsp:sp>
    <dsp:sp modelId="{082A583F-A08A-4A22-9FF9-142E7972AC8C}">
      <dsp:nvSpPr>
        <dsp:cNvPr id="0" name=""/>
        <dsp:cNvSpPr/>
      </dsp:nvSpPr>
      <dsp:spPr>
        <a:xfrm>
          <a:off x="3594"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Hon. Lisa Garcia Reger</a:t>
          </a:r>
          <a:br>
            <a:rPr lang="en-US" sz="1800" b="0" i="0" kern="1200" dirty="0"/>
          </a:br>
          <a:r>
            <a:rPr lang="en-US" sz="1800" b="0" i="0" kern="1200" dirty="0"/>
            <a:t>Clark County</a:t>
          </a:r>
          <a:endParaRPr lang="en-US" sz="1800" kern="1200" dirty="0"/>
        </a:p>
      </dsp:txBody>
      <dsp:txXfrm>
        <a:off x="3594" y="2954069"/>
        <a:ext cx="1946002" cy="1167601"/>
      </dsp:txXfrm>
    </dsp:sp>
    <dsp:sp modelId="{FC882400-3CAF-4C9A-B284-8F00182658A8}">
      <dsp:nvSpPr>
        <dsp:cNvPr id="0" name=""/>
        <dsp:cNvSpPr/>
      </dsp:nvSpPr>
      <dsp:spPr>
        <a:xfrm>
          <a:off x="2144196"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Emily Salzmann</a:t>
          </a:r>
          <a:br>
            <a:rPr lang="en-US" sz="1800" b="0" i="0" kern="1200"/>
          </a:br>
          <a:r>
            <a:rPr lang="en-US" sz="1800" b="0" i="0" kern="1200"/>
            <a:t>Monroe County</a:t>
          </a:r>
          <a:endParaRPr lang="en-US" sz="1800" kern="1200"/>
        </a:p>
      </dsp:txBody>
      <dsp:txXfrm>
        <a:off x="2144196" y="2954069"/>
        <a:ext cx="1946002" cy="1167601"/>
      </dsp:txXfrm>
    </dsp:sp>
    <dsp:sp modelId="{E4D11294-2D1B-414B-8B61-D8AFCCF71AD4}">
      <dsp:nvSpPr>
        <dsp:cNvPr id="0" name=""/>
        <dsp:cNvSpPr/>
      </dsp:nvSpPr>
      <dsp:spPr>
        <a:xfrm>
          <a:off x="4284798"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Mag. Joel Schneider</a:t>
          </a:r>
          <a:br>
            <a:rPr lang="en-US" sz="1800" b="0" i="0" kern="1200"/>
          </a:br>
          <a:r>
            <a:rPr lang="en-US" sz="1800" b="0" i="0" kern="1200"/>
            <a:t>Marion County</a:t>
          </a:r>
          <a:endParaRPr lang="en-US" sz="1800" kern="1200"/>
        </a:p>
      </dsp:txBody>
      <dsp:txXfrm>
        <a:off x="4284798" y="2954069"/>
        <a:ext cx="1946002" cy="1167601"/>
      </dsp:txXfrm>
    </dsp:sp>
    <dsp:sp modelId="{42F52289-C9DA-4310-998D-D83EE98D3DBE}">
      <dsp:nvSpPr>
        <dsp:cNvPr id="0" name=""/>
        <dsp:cNvSpPr/>
      </dsp:nvSpPr>
      <dsp:spPr>
        <a:xfrm>
          <a:off x="6425401"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Rhett Stuard</a:t>
          </a:r>
          <a:br>
            <a:rPr lang="en-US" sz="1800" b="0" i="0" kern="1200"/>
          </a:br>
          <a:r>
            <a:rPr lang="en-US" sz="1800" b="0" i="0" kern="1200"/>
            <a:t>Hendricks County</a:t>
          </a:r>
          <a:endParaRPr lang="en-US" sz="1800" kern="1200"/>
        </a:p>
      </dsp:txBody>
      <dsp:txXfrm>
        <a:off x="6425401" y="2954069"/>
        <a:ext cx="1946002" cy="1167601"/>
      </dsp:txXfrm>
    </dsp:sp>
    <dsp:sp modelId="{F743CB23-FA9A-40FF-89EA-A52456BD5BED}">
      <dsp:nvSpPr>
        <dsp:cNvPr id="0" name=""/>
        <dsp:cNvSpPr/>
      </dsp:nvSpPr>
      <dsp:spPr>
        <a:xfrm>
          <a:off x="8566003" y="2954069"/>
          <a:ext cx="1946002" cy="1167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Hon. Andrew Williams</a:t>
          </a:r>
          <a:br>
            <a:rPr lang="en-US" sz="1800" b="0" i="0" kern="1200"/>
          </a:br>
          <a:r>
            <a:rPr lang="en-US" sz="1800" b="0" i="0" kern="1200"/>
            <a:t>Allen County</a:t>
          </a:r>
          <a:endParaRPr lang="en-US" sz="1800" kern="1200"/>
        </a:p>
      </dsp:txBody>
      <dsp:txXfrm>
        <a:off x="8566003" y="2954069"/>
        <a:ext cx="1946002" cy="11676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22F35-D938-45FB-AECF-9A4AADF02089}">
      <dsp:nvSpPr>
        <dsp:cNvPr id="0" name=""/>
        <dsp:cNvSpPr/>
      </dsp:nvSpPr>
      <dsp:spPr>
        <a:xfrm>
          <a:off x="0" y="42799"/>
          <a:ext cx="6666833" cy="1272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Deflection and Diversion to Treatment</a:t>
          </a:r>
        </a:p>
      </dsp:txBody>
      <dsp:txXfrm>
        <a:off x="62141" y="104940"/>
        <a:ext cx="6542551" cy="1148678"/>
      </dsp:txXfrm>
    </dsp:sp>
    <dsp:sp modelId="{538CB452-2C41-41D2-9353-05AF46E46A84}">
      <dsp:nvSpPr>
        <dsp:cNvPr id="0" name=""/>
        <dsp:cNvSpPr/>
      </dsp:nvSpPr>
      <dsp:spPr>
        <a:xfrm>
          <a:off x="0" y="1407919"/>
          <a:ext cx="6666833" cy="127296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Education</a:t>
          </a:r>
        </a:p>
      </dsp:txBody>
      <dsp:txXfrm>
        <a:off x="62141" y="1470060"/>
        <a:ext cx="6542551" cy="1148678"/>
      </dsp:txXfrm>
    </dsp:sp>
    <dsp:sp modelId="{53165921-F96E-40CF-95CA-04C3DA2C8AAF}">
      <dsp:nvSpPr>
        <dsp:cNvPr id="0" name=""/>
        <dsp:cNvSpPr/>
      </dsp:nvSpPr>
      <dsp:spPr>
        <a:xfrm>
          <a:off x="0" y="2773040"/>
          <a:ext cx="6666833" cy="127296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Competency</a:t>
          </a:r>
        </a:p>
      </dsp:txBody>
      <dsp:txXfrm>
        <a:off x="62141" y="2835181"/>
        <a:ext cx="6542551" cy="1148678"/>
      </dsp:txXfrm>
    </dsp:sp>
    <dsp:sp modelId="{9A9E4ECA-3D7D-4E4A-882E-B59837B11B9D}">
      <dsp:nvSpPr>
        <dsp:cNvPr id="0" name=""/>
        <dsp:cNvSpPr/>
      </dsp:nvSpPr>
      <dsp:spPr>
        <a:xfrm>
          <a:off x="0" y="4138160"/>
          <a:ext cx="6666833" cy="127296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Data/Funding</a:t>
          </a:r>
        </a:p>
      </dsp:txBody>
      <dsp:txXfrm>
        <a:off x="62141" y="4200301"/>
        <a:ext cx="6542551" cy="1148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AD742-0B6C-46B4-9B7D-5001D2BD6B2E}">
      <dsp:nvSpPr>
        <dsp:cNvPr id="0" name=""/>
        <dsp:cNvSpPr/>
      </dsp:nvSpPr>
      <dsp:spPr>
        <a:xfrm>
          <a:off x="0" y="387594"/>
          <a:ext cx="10515600" cy="11056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Assisted Outpatient Treatment Programs</a:t>
          </a:r>
        </a:p>
      </dsp:txBody>
      <dsp:txXfrm>
        <a:off x="53973" y="441567"/>
        <a:ext cx="10407654" cy="997704"/>
      </dsp:txXfrm>
    </dsp:sp>
    <dsp:sp modelId="{23E8E712-8F87-49FE-8C59-0D10B8E241CA}">
      <dsp:nvSpPr>
        <dsp:cNvPr id="0" name=""/>
        <dsp:cNvSpPr/>
      </dsp:nvSpPr>
      <dsp:spPr>
        <a:xfrm>
          <a:off x="0" y="1622844"/>
          <a:ext cx="10515600" cy="11056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Court Navigation</a:t>
          </a:r>
        </a:p>
      </dsp:txBody>
      <dsp:txXfrm>
        <a:off x="53973" y="1676817"/>
        <a:ext cx="10407654" cy="997704"/>
      </dsp:txXfrm>
    </dsp:sp>
    <dsp:sp modelId="{0486A141-8314-4B2E-BE6F-6F930DFD11C1}">
      <dsp:nvSpPr>
        <dsp:cNvPr id="0" name=""/>
        <dsp:cNvSpPr/>
      </dsp:nvSpPr>
      <dsp:spPr>
        <a:xfrm>
          <a:off x="0" y="2858094"/>
          <a:ext cx="10515600" cy="11056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Continued Collaboration</a:t>
          </a:r>
        </a:p>
      </dsp:txBody>
      <dsp:txXfrm>
        <a:off x="53973" y="2912067"/>
        <a:ext cx="10407654" cy="9977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3A3CD-FC4D-42DA-85F4-98AFC3BEB2D1}">
      <dsp:nvSpPr>
        <dsp:cNvPr id="0" name=""/>
        <dsp:cNvSpPr/>
      </dsp:nvSpPr>
      <dsp:spPr>
        <a:xfrm>
          <a:off x="0" y="797742"/>
          <a:ext cx="4933259" cy="7370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Brittany Kelly</a:t>
          </a:r>
        </a:p>
      </dsp:txBody>
      <dsp:txXfrm>
        <a:off x="35982" y="833724"/>
        <a:ext cx="4861295" cy="665135"/>
      </dsp:txXfrm>
    </dsp:sp>
    <dsp:sp modelId="{81F6BD53-7693-4836-8176-6B5E3B307397}">
      <dsp:nvSpPr>
        <dsp:cNvPr id="0" name=""/>
        <dsp:cNvSpPr/>
      </dsp:nvSpPr>
      <dsp:spPr>
        <a:xfrm>
          <a:off x="0" y="1621242"/>
          <a:ext cx="4933259" cy="7370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317-234-4113</a:t>
          </a:r>
        </a:p>
      </dsp:txBody>
      <dsp:txXfrm>
        <a:off x="35982" y="1657224"/>
        <a:ext cx="4861295" cy="665135"/>
      </dsp:txXfrm>
    </dsp:sp>
    <dsp:sp modelId="{CF0E3D26-95D3-48B4-B2CA-C1BD2C92F19D}">
      <dsp:nvSpPr>
        <dsp:cNvPr id="0" name=""/>
        <dsp:cNvSpPr/>
      </dsp:nvSpPr>
      <dsp:spPr>
        <a:xfrm>
          <a:off x="0" y="2444742"/>
          <a:ext cx="4933259" cy="7370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Brittany.Kelly@courts.in.gov</a:t>
          </a:r>
          <a:r>
            <a:rPr lang="en-US" sz="3000" kern="1200" dirty="0">
              <a:solidFill>
                <a:schemeClr val="bg1"/>
              </a:solidFill>
            </a:rPr>
            <a:t> </a:t>
          </a:r>
        </a:p>
      </dsp:txBody>
      <dsp:txXfrm>
        <a:off x="35982" y="2480724"/>
        <a:ext cx="4861295" cy="6651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DA10F-A288-4E5A-A9CE-85D883A67E78}"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C02A2-631A-4856-885B-179F2BED8558}" type="slidenum">
              <a:rPr lang="en-US" smtClean="0"/>
              <a:t>‹#›</a:t>
            </a:fld>
            <a:endParaRPr lang="en-US"/>
          </a:p>
        </p:txBody>
      </p:sp>
    </p:spTree>
    <p:extLst>
      <p:ext uri="{BB962C8B-B14F-4D97-AF65-F5344CB8AC3E}">
        <p14:creationId xmlns:p14="http://schemas.microsoft.com/office/powerpoint/2010/main" val="28235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C02A2-631A-4856-885B-179F2BED8558}" type="slidenum">
              <a:rPr lang="en-US" smtClean="0"/>
              <a:t>2</a:t>
            </a:fld>
            <a:endParaRPr lang="en-US"/>
          </a:p>
        </p:txBody>
      </p:sp>
    </p:spTree>
    <p:extLst>
      <p:ext uri="{BB962C8B-B14F-4D97-AF65-F5344CB8AC3E}">
        <p14:creationId xmlns:p14="http://schemas.microsoft.com/office/powerpoint/2010/main" val="5855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49227-6114-42A1-B099-9757DED950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769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49227-6114-42A1-B099-9757DED950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658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C02A2-631A-4856-885B-179F2BED8558}" type="slidenum">
              <a:rPr lang="en-US" smtClean="0"/>
              <a:t>17</a:t>
            </a:fld>
            <a:endParaRPr lang="en-US"/>
          </a:p>
        </p:txBody>
      </p:sp>
    </p:spTree>
    <p:extLst>
      <p:ext uri="{BB962C8B-B14F-4D97-AF65-F5344CB8AC3E}">
        <p14:creationId xmlns:p14="http://schemas.microsoft.com/office/powerpoint/2010/main" val="61354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57A734C-12EA-47F4-A51B-024D9E340B9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344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solidFill>
                  <a:srgbClr val="000000"/>
                </a:solidFill>
                <a:latin typeface="Times New Roman" panose="02020603050405020304" pitchFamily="18" charset="0"/>
              </a:rPr>
              <a:t>Indiana should be so proud.</a:t>
            </a:r>
          </a:p>
          <a:p>
            <a:r>
              <a:rPr lang="en-US" sz="2500" dirty="0">
                <a:solidFill>
                  <a:srgbClr val="000000"/>
                </a:solidFill>
                <a:latin typeface="Times New Roman" panose="02020603050405020304" pitchFamily="18" charset="0"/>
              </a:rPr>
              <a:t>Thanks to Chief Justice Rush</a:t>
            </a:r>
          </a:p>
          <a:p>
            <a:r>
              <a:rPr lang="en-US" sz="2500" dirty="0">
                <a:solidFill>
                  <a:srgbClr val="000000"/>
                </a:solidFill>
                <a:latin typeface="Times New Roman" panose="02020603050405020304" pitchFamily="18" charset="0"/>
              </a:rPr>
              <a:t>And growing everyday!</a:t>
            </a:r>
          </a:p>
          <a:p>
            <a:endParaRPr lang="en-US" sz="2500" dirty="0">
              <a:solidFill>
                <a:srgbClr val="000000"/>
              </a:solidFill>
              <a:latin typeface="Times New Roman" panose="02020603050405020304" pitchFamily="18" charset="0"/>
            </a:endParaRPr>
          </a:p>
          <a:p>
            <a:r>
              <a:rPr lang="en-US" sz="2500" dirty="0">
                <a:solidFill>
                  <a:srgbClr val="000000"/>
                </a:solidFill>
                <a:latin typeface="Times New Roman" panose="02020603050405020304" pitchFamily="18" charset="0"/>
              </a:rPr>
              <a:t>OR and WI </a:t>
            </a:r>
            <a:r>
              <a:rPr lang="en-US" sz="2500">
                <a:solidFill>
                  <a:srgbClr val="000000"/>
                </a:solidFill>
                <a:latin typeface="Times New Roman" panose="02020603050405020304" pitchFamily="18" charset="0"/>
              </a:rPr>
              <a:t>just joined!!</a:t>
            </a:r>
            <a:endParaRPr lang="en-US" sz="2500" dirty="0"/>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0AB991F0-1789-4AC8-AEBB-BEBC734567F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594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73FD2-7793-4F9E-BB35-4432D8AEDD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dirty="0"/>
              <a:t>Chair, Judge Stephanie Campbell, this group raised their hands to serve on this newly formed committee</a:t>
            </a:r>
          </a:p>
          <a:p>
            <a:r>
              <a:rPr lang="en-US" sz="2000" dirty="0"/>
              <a:t>Granted technical assistance by the State Justice Institute to craft an Indiana specific behavioral health action plan, written by judges for judges</a:t>
            </a:r>
          </a:p>
          <a:p>
            <a:r>
              <a:rPr lang="en-US" sz="2000" b="1" dirty="0"/>
              <a:t>PLEASE STAND AND BE RECOGNIZED</a:t>
            </a:r>
          </a:p>
          <a:p>
            <a:r>
              <a:rPr lang="en-US" sz="2000" dirty="0"/>
              <a:t>Please find them throughout today’s events</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57A734C-12EA-47F4-A51B-024D9E340B9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36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C02A2-631A-4856-885B-179F2BED8558}" type="slidenum">
              <a:rPr lang="en-US" smtClean="0"/>
              <a:t>24</a:t>
            </a:fld>
            <a:endParaRPr lang="en-US"/>
          </a:p>
        </p:txBody>
      </p:sp>
    </p:spTree>
    <p:extLst>
      <p:ext uri="{BB962C8B-B14F-4D97-AF65-F5344CB8AC3E}">
        <p14:creationId xmlns:p14="http://schemas.microsoft.com/office/powerpoint/2010/main" val="156898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feels they are well-connected to the courts?</a:t>
            </a:r>
          </a:p>
          <a:p>
            <a:r>
              <a:rPr lang="en-US" dirty="0"/>
              <a:t>Who wishes they had stronger relationship with the courts?</a:t>
            </a:r>
          </a:p>
          <a:p>
            <a:r>
              <a:rPr lang="en-US" dirty="0"/>
              <a:t>Who wishes they could teach judges something?</a:t>
            </a:r>
          </a:p>
          <a:p>
            <a:r>
              <a:rPr lang="en-US" dirty="0"/>
              <a:t>Who wishes they could be taught something by a judge?</a:t>
            </a:r>
          </a:p>
          <a:p>
            <a:endParaRPr lang="en-US" dirty="0"/>
          </a:p>
        </p:txBody>
      </p:sp>
      <p:sp>
        <p:nvSpPr>
          <p:cNvPr id="4" name="Slide Number Placeholder 3"/>
          <p:cNvSpPr>
            <a:spLocks noGrp="1"/>
          </p:cNvSpPr>
          <p:nvPr>
            <p:ph type="sldNum" sz="quarter" idx="5"/>
          </p:nvPr>
        </p:nvSpPr>
        <p:spPr/>
        <p:txBody>
          <a:bodyPr/>
          <a:lstStyle/>
          <a:p>
            <a:fld id="{2EFC02A2-631A-4856-885B-179F2BED8558}" type="slidenum">
              <a:rPr lang="en-US" smtClean="0"/>
              <a:t>3</a:t>
            </a:fld>
            <a:endParaRPr lang="en-US"/>
          </a:p>
        </p:txBody>
      </p:sp>
    </p:spTree>
    <p:extLst>
      <p:ext uri="{BB962C8B-B14F-4D97-AF65-F5344CB8AC3E}">
        <p14:creationId xmlns:p14="http://schemas.microsoft.com/office/powerpoint/2010/main" val="35959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A734C-12EA-47F4-A51B-024D9E340B9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23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Zoe</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85CB9DD-93A8-40C3-8025-13EAA3553D0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94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Zoe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A734C-12EA-47F4-A51B-024D9E340B9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305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Published in February 2023</a:t>
            </a:r>
          </a:p>
          <a:p>
            <a:r>
              <a:rPr lang="en-US" sz="2500" dirty="0"/>
              <a:t>Chief Rush and Justice Goff were both involved in the creation of this report</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57A734C-12EA-47F4-A51B-024D9E340B9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1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 Williams’ story about competing priorities here- litigant in court- judge Williams had to keep courtroom safe, provider had other priorities </a:t>
            </a:r>
          </a:p>
        </p:txBody>
      </p:sp>
      <p:sp>
        <p:nvSpPr>
          <p:cNvPr id="4" name="Slide Number Placeholder 3"/>
          <p:cNvSpPr>
            <a:spLocks noGrp="1"/>
          </p:cNvSpPr>
          <p:nvPr>
            <p:ph type="sldNum" sz="quarter" idx="5"/>
          </p:nvPr>
        </p:nvSpPr>
        <p:spPr/>
        <p:txBody>
          <a:bodyPr/>
          <a:lstStyle/>
          <a:p>
            <a:fld id="{2EFC02A2-631A-4856-885B-179F2BED8558}" type="slidenum">
              <a:rPr lang="en-US" smtClean="0"/>
              <a:t>9</a:t>
            </a:fld>
            <a:endParaRPr lang="en-US"/>
          </a:p>
        </p:txBody>
      </p:sp>
    </p:spTree>
    <p:extLst>
      <p:ext uri="{BB962C8B-B14F-4D97-AF65-F5344CB8AC3E}">
        <p14:creationId xmlns:p14="http://schemas.microsoft.com/office/powerpoint/2010/main" val="248314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C02A2-631A-4856-885B-179F2BED8558}" type="slidenum">
              <a:rPr lang="en-US" smtClean="0"/>
              <a:t>10</a:t>
            </a:fld>
            <a:endParaRPr lang="en-US"/>
          </a:p>
        </p:txBody>
      </p:sp>
    </p:spTree>
    <p:extLst>
      <p:ext uri="{BB962C8B-B14F-4D97-AF65-F5344CB8AC3E}">
        <p14:creationId xmlns:p14="http://schemas.microsoft.com/office/powerpoint/2010/main" val="259386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treatment providers do to help judges trust their expertise? (detailed </a:t>
            </a:r>
            <a:r>
              <a:rPr lang="en-US" dirty="0" err="1"/>
              <a:t>tx</a:t>
            </a:r>
            <a:r>
              <a:rPr lang="en-US" dirty="0"/>
              <a:t> plans w/ options and reasoning, show up to court, provide wraparound services) </a:t>
            </a:r>
          </a:p>
          <a:p>
            <a:r>
              <a:rPr lang="en-US" dirty="0"/>
              <a:t>What can judges to do help treatment providers have trust in the courts? (deference to </a:t>
            </a:r>
            <a:r>
              <a:rPr lang="en-US" dirty="0" err="1"/>
              <a:t>tx</a:t>
            </a:r>
            <a:r>
              <a:rPr lang="en-US" dirty="0"/>
              <a:t> plans)</a:t>
            </a:r>
          </a:p>
          <a:p>
            <a:r>
              <a:rPr lang="en-US" dirty="0"/>
              <a:t>What stressors are judges dealing with?</a:t>
            </a:r>
          </a:p>
          <a:p>
            <a:r>
              <a:rPr lang="en-US" dirty="0"/>
              <a:t>What stressors are treatment providers dealing with?</a:t>
            </a:r>
          </a:p>
          <a:p>
            <a:endParaRPr lang="en-US" dirty="0"/>
          </a:p>
        </p:txBody>
      </p:sp>
      <p:sp>
        <p:nvSpPr>
          <p:cNvPr id="4" name="Slide Number Placeholder 3"/>
          <p:cNvSpPr>
            <a:spLocks noGrp="1"/>
          </p:cNvSpPr>
          <p:nvPr>
            <p:ph type="sldNum" sz="quarter" idx="5"/>
          </p:nvPr>
        </p:nvSpPr>
        <p:spPr/>
        <p:txBody>
          <a:bodyPr/>
          <a:lstStyle/>
          <a:p>
            <a:fld id="{2EFC02A2-631A-4856-885B-179F2BED8558}" type="slidenum">
              <a:rPr lang="en-US" smtClean="0"/>
              <a:t>11</a:t>
            </a:fld>
            <a:endParaRPr lang="en-US"/>
          </a:p>
        </p:txBody>
      </p:sp>
    </p:spTree>
    <p:extLst>
      <p:ext uri="{BB962C8B-B14F-4D97-AF65-F5344CB8AC3E}">
        <p14:creationId xmlns:p14="http://schemas.microsoft.com/office/powerpoint/2010/main" val="104319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A3EA-622F-1FDC-5D45-F56D5340C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628D04-C5C2-9BE0-1D8E-354CAC3CC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A430D6-EBE0-B304-22AA-8F1DE209535A}"/>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5" name="Footer Placeholder 4">
            <a:extLst>
              <a:ext uri="{FF2B5EF4-FFF2-40B4-BE49-F238E27FC236}">
                <a16:creationId xmlns:a16="http://schemas.microsoft.com/office/drawing/2014/main" id="{C43B152D-E14C-3D13-67B9-8F0C31328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E8B07-F6CF-CFE7-421A-8ECD8AEC0C28}"/>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374736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20D1-0CB5-63CE-04C9-ECCB5E59E3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E58DCF-EFB6-0629-2215-D8F0490C7E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AC99D-5C4C-FECC-9B05-92F5ECA7732D}"/>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5" name="Footer Placeholder 4">
            <a:extLst>
              <a:ext uri="{FF2B5EF4-FFF2-40B4-BE49-F238E27FC236}">
                <a16:creationId xmlns:a16="http://schemas.microsoft.com/office/drawing/2014/main" id="{588B4062-4E2B-848C-9F9E-913247A37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3E9E2-AAB5-4EED-7F91-1337BA29DF99}"/>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120834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C09F3-37AA-3850-06FC-FFC2ADC9C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796B50-25D4-7AE7-66C2-ED75AFA44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722EA-03F4-C40E-1736-07A2625EAFFC}"/>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5" name="Footer Placeholder 4">
            <a:extLst>
              <a:ext uri="{FF2B5EF4-FFF2-40B4-BE49-F238E27FC236}">
                <a16:creationId xmlns:a16="http://schemas.microsoft.com/office/drawing/2014/main" id="{44F99B88-80A4-72A3-FD66-AE61397A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2EA07-3F4A-4AC1-6A26-90D31C6F2BED}"/>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315765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7D53-3154-D7F5-501E-2C6794668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D7486A-6ACB-1C9D-2BD4-6E1E5DF59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D365C8-5086-09F6-6ADF-D0A2A43C41EB}"/>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5" name="Footer Placeholder 4">
            <a:extLst>
              <a:ext uri="{FF2B5EF4-FFF2-40B4-BE49-F238E27FC236}">
                <a16:creationId xmlns:a16="http://schemas.microsoft.com/office/drawing/2014/main" id="{8C636AE8-2256-75EB-5161-1CD978285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1DB60-5B4C-2FDB-B45A-16745A17F56F}"/>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2528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B025-F6F5-03A5-7F3E-22F482211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68A73-2FC9-6759-CA2C-4B1DA7476B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7BBEE-BB8F-6C77-A4ED-DDCACD3CC47B}"/>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5" name="Footer Placeholder 4">
            <a:extLst>
              <a:ext uri="{FF2B5EF4-FFF2-40B4-BE49-F238E27FC236}">
                <a16:creationId xmlns:a16="http://schemas.microsoft.com/office/drawing/2014/main" id="{1A0FF547-3A35-CA05-DAD9-C9C901AAE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5ADA-C1D4-3CAC-E54C-A96B582241F2}"/>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238663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2DF6-5624-4BBB-0A37-8A452C4446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9D945-4087-22E5-1B77-EFC87F7BD8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F700B-3072-7E21-4990-5DF6EAA5429B}"/>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5" name="Footer Placeholder 4">
            <a:extLst>
              <a:ext uri="{FF2B5EF4-FFF2-40B4-BE49-F238E27FC236}">
                <a16:creationId xmlns:a16="http://schemas.microsoft.com/office/drawing/2014/main" id="{AB045226-866B-503A-33A9-A24CD1463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78EB8-499F-11CE-AE71-91F49A010FDA}"/>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310129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0BB4-E793-AD48-6DA6-B2268EB15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325BC-A242-2A9B-BB22-522F8127E5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A0287-42A7-2592-3FCD-0BA71E0B9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2587A2-1D5F-31E8-A767-8F1F2AA6CADF}"/>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6" name="Footer Placeholder 5">
            <a:extLst>
              <a:ext uri="{FF2B5EF4-FFF2-40B4-BE49-F238E27FC236}">
                <a16:creationId xmlns:a16="http://schemas.microsoft.com/office/drawing/2014/main" id="{EEF9E516-462F-B347-A78E-81F99EA73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594A9-B926-E115-5CF9-E69A8C9F5B90}"/>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230350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8AEF-561C-0437-D7E7-4A2F96855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D0DB9-653E-445B-6D7A-8CC0B8C7B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C8909-91AD-CECA-5934-DD3E8260F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C15C0-726B-2816-AC63-A75E9F074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AC910-82FE-6B15-2027-8DA7E47AD0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44355-A80C-528B-076F-C6DF4D2B6FA0}"/>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8" name="Footer Placeholder 7">
            <a:extLst>
              <a:ext uri="{FF2B5EF4-FFF2-40B4-BE49-F238E27FC236}">
                <a16:creationId xmlns:a16="http://schemas.microsoft.com/office/drawing/2014/main" id="{C519351B-D449-44E0-6A96-965B601CC4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516481-6E6D-F061-62AA-59235760162E}"/>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1181644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0534-8C6C-786B-B782-15E8D8218A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E2C866-18F6-B7B0-E710-49B4A8CEE086}"/>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4" name="Footer Placeholder 3">
            <a:extLst>
              <a:ext uri="{FF2B5EF4-FFF2-40B4-BE49-F238E27FC236}">
                <a16:creationId xmlns:a16="http://schemas.microsoft.com/office/drawing/2014/main" id="{D78C956B-F7F4-EC88-B2EF-215F5B788E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DFAA73-882F-BBB2-AA5E-27EFDCA931F3}"/>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3317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91948-636E-38AB-9530-1BBF38C98696}"/>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3" name="Footer Placeholder 2">
            <a:extLst>
              <a:ext uri="{FF2B5EF4-FFF2-40B4-BE49-F238E27FC236}">
                <a16:creationId xmlns:a16="http://schemas.microsoft.com/office/drawing/2014/main" id="{7628936C-B3BB-FF07-F43E-8993F60C7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08A4A-493D-4A44-ED29-49CB52827C8C}"/>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87498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5669-F00F-83A1-5E88-3DF588385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5768E8-D465-F591-E6E5-F505B119CA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F6997-21FF-6FB8-3468-AED9A836A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4D04B-34C9-12BD-8458-9340A6D5ADF9}"/>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6" name="Footer Placeholder 5">
            <a:extLst>
              <a:ext uri="{FF2B5EF4-FFF2-40B4-BE49-F238E27FC236}">
                <a16:creationId xmlns:a16="http://schemas.microsoft.com/office/drawing/2014/main" id="{3BCDBA0A-FC24-0AEB-EBBF-E54902A8A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78C89-06F8-6699-7CDA-1C55DA2AE0F3}"/>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154364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F4AB-E86C-CDAC-2BD0-9C6313508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FC460-2BD2-3466-39EF-89D4E4CC63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834C0-1494-ABB2-C2A8-D0A0D3EDE574}"/>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5" name="Footer Placeholder 4">
            <a:extLst>
              <a:ext uri="{FF2B5EF4-FFF2-40B4-BE49-F238E27FC236}">
                <a16:creationId xmlns:a16="http://schemas.microsoft.com/office/drawing/2014/main" id="{63F721FF-7AD2-1C26-3D14-1F8CF0093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D8080-A7EB-BB5F-75AE-479833F0B5F4}"/>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4049476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5713-AE08-E127-64F8-90804F533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BAF295-08B6-ADB1-9FC3-03F66F348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52D5F-538E-992E-8BB6-C17AABEEB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A4953-0BAB-F2C8-E978-B58337234EAD}"/>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6" name="Footer Placeholder 5">
            <a:extLst>
              <a:ext uri="{FF2B5EF4-FFF2-40B4-BE49-F238E27FC236}">
                <a16:creationId xmlns:a16="http://schemas.microsoft.com/office/drawing/2014/main" id="{AF27E1B8-A7BA-5F3E-5B9F-A462AAC2C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18268-10AE-A582-AABC-BCBFF31D1BBA}"/>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3435410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5564-AB8C-3051-30C0-0F2B9DD4C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843929-BFDF-4325-4C3A-C89C4B108A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66FDC-D758-F979-18D9-9F2A688A260B}"/>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5" name="Footer Placeholder 4">
            <a:extLst>
              <a:ext uri="{FF2B5EF4-FFF2-40B4-BE49-F238E27FC236}">
                <a16:creationId xmlns:a16="http://schemas.microsoft.com/office/drawing/2014/main" id="{DC988C06-6D94-839C-8E77-7222D7842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F31EE-D0E2-D797-73BB-EA8A2C26DECD}"/>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128084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F5DD9-C2F7-7387-F091-C8A69F88C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7C62A6-D189-931F-9485-C365FD6E63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ECF8C-E1A4-7543-AF9A-E3365C65BF96}"/>
              </a:ext>
            </a:extLst>
          </p:cNvPr>
          <p:cNvSpPr>
            <a:spLocks noGrp="1"/>
          </p:cNvSpPr>
          <p:nvPr>
            <p:ph type="dt" sz="half" idx="10"/>
          </p:nvPr>
        </p:nvSpPr>
        <p:spPr/>
        <p:txBody>
          <a:bodyPr/>
          <a:lstStyle/>
          <a:p>
            <a:fld id="{14EF8765-4B49-46E5-8A85-442212A18C46}" type="datetimeFigureOut">
              <a:rPr lang="en-US" smtClean="0"/>
              <a:t>5/9/2025</a:t>
            </a:fld>
            <a:endParaRPr lang="en-US"/>
          </a:p>
        </p:txBody>
      </p:sp>
      <p:sp>
        <p:nvSpPr>
          <p:cNvPr id="5" name="Footer Placeholder 4">
            <a:extLst>
              <a:ext uri="{FF2B5EF4-FFF2-40B4-BE49-F238E27FC236}">
                <a16:creationId xmlns:a16="http://schemas.microsoft.com/office/drawing/2014/main" id="{69E3450B-33BA-3037-A0AB-E8FBFD37E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19040-0597-EB5A-41BF-6CC71E2600D9}"/>
              </a:ext>
            </a:extLst>
          </p:cNvPr>
          <p:cNvSpPr>
            <a:spLocks noGrp="1"/>
          </p:cNvSpPr>
          <p:nvPr>
            <p:ph type="sldNum" sz="quarter" idx="12"/>
          </p:nvPr>
        </p:nvSpPr>
        <p:spPr/>
        <p:txBody>
          <a:bodyPr/>
          <a:lstStyle/>
          <a:p>
            <a:fld id="{BD5FE70E-6D42-467B-A63F-1FA1E1B93F82}" type="slidenum">
              <a:rPr lang="en-US" smtClean="0"/>
              <a:t>‹#›</a:t>
            </a:fld>
            <a:endParaRPr lang="en-US"/>
          </a:p>
        </p:txBody>
      </p:sp>
    </p:spTree>
    <p:extLst>
      <p:ext uri="{BB962C8B-B14F-4D97-AF65-F5344CB8AC3E}">
        <p14:creationId xmlns:p14="http://schemas.microsoft.com/office/powerpoint/2010/main" val="549139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094733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a:t>Click icon to add online image</a:t>
            </a:r>
            <a:endParaRPr lang="en-US" dirty="0"/>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85144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BE29-D1FC-2F1F-8AEC-5E93B803D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4877D-BD2B-1450-8971-3BDF1A003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50B446-992D-4615-14B8-0E6818C3AD3A}"/>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5" name="Footer Placeholder 4">
            <a:extLst>
              <a:ext uri="{FF2B5EF4-FFF2-40B4-BE49-F238E27FC236}">
                <a16:creationId xmlns:a16="http://schemas.microsoft.com/office/drawing/2014/main" id="{2C1E0844-9473-F3D6-9851-364D07768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743F9-1A95-C15C-4B19-E9B5650472E8}"/>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849790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E31B-6F52-509C-B31E-3CB52B774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C9E5D-5D66-1F96-180B-ADCF304F5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2E1AE-0794-D1C6-22CF-BC6266F142FC}"/>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5" name="Footer Placeholder 4">
            <a:extLst>
              <a:ext uri="{FF2B5EF4-FFF2-40B4-BE49-F238E27FC236}">
                <a16:creationId xmlns:a16="http://schemas.microsoft.com/office/drawing/2014/main" id="{D5E90407-6E01-FA4A-57FF-BF6CA2C95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F19F2-AF4A-AFDA-7037-EF2232F8C4A3}"/>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3451679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1CCB-7D06-5CEC-CDEB-52A4BFDCC3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032DD9-B7D5-791F-1359-C678DB49BC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7418B-7676-0A94-AA34-884FB439E413}"/>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5" name="Footer Placeholder 4">
            <a:extLst>
              <a:ext uri="{FF2B5EF4-FFF2-40B4-BE49-F238E27FC236}">
                <a16:creationId xmlns:a16="http://schemas.microsoft.com/office/drawing/2014/main" id="{B9B03608-1921-0F6F-93EA-84D231F77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2FB2-B225-B7B2-ED60-50E2936ED34E}"/>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2147556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9CAB-FA97-D311-2DEB-20626D650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FC682-AD05-65DE-5EF1-D17CB1615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C95B71-39E6-D27E-9B66-3B0FFB62C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24063-E6BA-01F0-CE9D-C171334BBFBE}"/>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6" name="Footer Placeholder 5">
            <a:extLst>
              <a:ext uri="{FF2B5EF4-FFF2-40B4-BE49-F238E27FC236}">
                <a16:creationId xmlns:a16="http://schemas.microsoft.com/office/drawing/2014/main" id="{BF72BA60-C6AC-6493-0D7B-AB3402941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D008B-3F56-C40F-DD3D-A2863FB2D757}"/>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192280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1432-53E9-6444-C066-E38C0C4877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7B3FA-F61D-DC9D-E160-07788215E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18AC1-0DA4-57B1-A9BA-6ACA12B2F7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DB3946-CC60-F997-2534-E1A730969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B51275-D363-C605-EC9D-C1BEEB015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885377-5771-5D3A-492D-B87A111FD94D}"/>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8" name="Footer Placeholder 7">
            <a:extLst>
              <a:ext uri="{FF2B5EF4-FFF2-40B4-BE49-F238E27FC236}">
                <a16:creationId xmlns:a16="http://schemas.microsoft.com/office/drawing/2014/main" id="{F69859E9-5742-9357-1A46-DDE09489A2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3B494-2E19-4ABB-300D-B80B9E73AFC3}"/>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35283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2BAB-1412-5486-34B4-BEB380DE9A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0CE55-EA42-2D17-450B-F6CEB0E3F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497422-F10B-3B89-DF01-BCADC63306C2}"/>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5" name="Footer Placeholder 4">
            <a:extLst>
              <a:ext uri="{FF2B5EF4-FFF2-40B4-BE49-F238E27FC236}">
                <a16:creationId xmlns:a16="http://schemas.microsoft.com/office/drawing/2014/main" id="{E306B666-ACF0-0836-3B8F-ED242CB32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DD855-4BC9-1838-1197-A0386FA83293}"/>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3548489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C4C2-372F-0B8F-1224-591B98990B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D166E-A7C7-0A76-6B68-FD67F37A7937}"/>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4" name="Footer Placeholder 3">
            <a:extLst>
              <a:ext uri="{FF2B5EF4-FFF2-40B4-BE49-F238E27FC236}">
                <a16:creationId xmlns:a16="http://schemas.microsoft.com/office/drawing/2014/main" id="{CEAD3534-1F1D-A290-01EF-EC6BC2B24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4A08F6-1473-98EE-18CE-0C065C491734}"/>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347574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3C12A-B4E0-27A7-D47F-2EC7E9206746}"/>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3" name="Footer Placeholder 2">
            <a:extLst>
              <a:ext uri="{FF2B5EF4-FFF2-40B4-BE49-F238E27FC236}">
                <a16:creationId xmlns:a16="http://schemas.microsoft.com/office/drawing/2014/main" id="{B12B5F79-6858-02C6-5822-96FCC55E92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CAE5B-2BD0-12B7-5752-EE6B6ED25868}"/>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2155880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9387-403B-CB27-F1B8-A3FF1E682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43D8E-80C5-E6AA-8CC2-A4CF273D8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401D4-919F-147A-FB19-EB4A07E8B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A15CC-238B-3B9E-EBD7-A0D52AC71AB6}"/>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6" name="Footer Placeholder 5">
            <a:extLst>
              <a:ext uri="{FF2B5EF4-FFF2-40B4-BE49-F238E27FC236}">
                <a16:creationId xmlns:a16="http://schemas.microsoft.com/office/drawing/2014/main" id="{29154844-D62E-F3F6-7163-02575ADE8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F65E9-5543-0CEC-2C85-202F9308A358}"/>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1752091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63AF-052A-C555-3AA9-871B7BFBC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19D947-C9F4-DCDE-36A5-0D49BA307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3071B7-CFC4-D2BE-8E69-42428A852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46E5D-1654-B715-E77A-8AA2D89B1B37}"/>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6" name="Footer Placeholder 5">
            <a:extLst>
              <a:ext uri="{FF2B5EF4-FFF2-40B4-BE49-F238E27FC236}">
                <a16:creationId xmlns:a16="http://schemas.microsoft.com/office/drawing/2014/main" id="{B1615FD1-58D5-FD3C-4850-BE25DECE1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4D77E-6F70-6582-7A23-7CD5A1CC0A69}"/>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977668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AAAA-7026-2AE2-7E25-F400AACFC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EB573-4FC0-FF86-43DE-7C171EF95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2074E-171E-B5AA-45E5-23217EA794BE}"/>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5" name="Footer Placeholder 4">
            <a:extLst>
              <a:ext uri="{FF2B5EF4-FFF2-40B4-BE49-F238E27FC236}">
                <a16:creationId xmlns:a16="http://schemas.microsoft.com/office/drawing/2014/main" id="{E2D3B079-64F7-D441-284E-D31F83B0D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33B22-7EF6-5C66-1FB3-B309ED8BA2C2}"/>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2692433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C8F7F8-4A42-6CDC-D587-F5EB8C4BB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29569-67BE-6F4D-16EE-3C278E573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3DF84-88F0-0BE7-A307-0B6642CA2CC1}"/>
              </a:ext>
            </a:extLst>
          </p:cNvPr>
          <p:cNvSpPr>
            <a:spLocks noGrp="1"/>
          </p:cNvSpPr>
          <p:nvPr>
            <p:ph type="dt" sz="half" idx="10"/>
          </p:nvPr>
        </p:nvSpPr>
        <p:spPr/>
        <p:txBody>
          <a:bodyPr/>
          <a:lstStyle/>
          <a:p>
            <a:fld id="{3FC65627-EE64-487B-9CF0-EAD65081D3B9}" type="datetimeFigureOut">
              <a:rPr lang="en-US" smtClean="0"/>
              <a:t>5/9/2025</a:t>
            </a:fld>
            <a:endParaRPr lang="en-US"/>
          </a:p>
        </p:txBody>
      </p:sp>
      <p:sp>
        <p:nvSpPr>
          <p:cNvPr id="5" name="Footer Placeholder 4">
            <a:extLst>
              <a:ext uri="{FF2B5EF4-FFF2-40B4-BE49-F238E27FC236}">
                <a16:creationId xmlns:a16="http://schemas.microsoft.com/office/drawing/2014/main" id="{1E88B87F-404F-9872-6778-F6C219CF9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0ECD4-0EBE-91FD-B4F3-11240B6BDA6A}"/>
              </a:ext>
            </a:extLst>
          </p:cNvPr>
          <p:cNvSpPr>
            <a:spLocks noGrp="1"/>
          </p:cNvSpPr>
          <p:nvPr>
            <p:ph type="sldNum" sz="quarter" idx="12"/>
          </p:nvPr>
        </p:nvSpPr>
        <p:spPr/>
        <p:txBody>
          <a:bodyPr/>
          <a:lstStyle/>
          <a:p>
            <a:fld id="{E7D6ED48-01BD-4D6E-B841-74BB245FFC67}" type="slidenum">
              <a:rPr lang="en-US" smtClean="0"/>
              <a:t>‹#›</a:t>
            </a:fld>
            <a:endParaRPr lang="en-US"/>
          </a:p>
        </p:txBody>
      </p:sp>
    </p:spTree>
    <p:extLst>
      <p:ext uri="{BB962C8B-B14F-4D97-AF65-F5344CB8AC3E}">
        <p14:creationId xmlns:p14="http://schemas.microsoft.com/office/powerpoint/2010/main" val="2627805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a:t>Click icon to add online image</a:t>
            </a:r>
            <a:endParaRPr lang="en-US" dirty="0"/>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392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497C-F3E7-CA38-A5F8-8C87E4D28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FA809-E1D7-8CD0-B2AD-5D34E55E8F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221D3-A3F0-082A-58A5-1A8AB1CF4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37A4D-D83D-C65C-91A3-A9E3770D9931}"/>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6" name="Footer Placeholder 5">
            <a:extLst>
              <a:ext uri="{FF2B5EF4-FFF2-40B4-BE49-F238E27FC236}">
                <a16:creationId xmlns:a16="http://schemas.microsoft.com/office/drawing/2014/main" id="{C7AF96F3-8568-B03C-7044-3ECACE923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99F1B-5F6C-9CD2-E6DC-C95488EA2B67}"/>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69990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8606-C5E3-FB66-F89C-9A9DCC7462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52A12F-4820-CDB8-FB89-F172112E6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4DAAF7-469D-4963-0E3E-580F4BD540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F9F31-B8FB-CE44-65CE-8D1D0F0C1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B3BD0-D683-E6F3-883E-A285D15423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57497-E007-9E9C-34A1-F16C1E652B35}"/>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8" name="Footer Placeholder 7">
            <a:extLst>
              <a:ext uri="{FF2B5EF4-FFF2-40B4-BE49-F238E27FC236}">
                <a16:creationId xmlns:a16="http://schemas.microsoft.com/office/drawing/2014/main" id="{FB36C79A-6D3A-1528-299C-BBA22C41C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82457-F744-EA7F-FE91-6BA9F1CF73B8}"/>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237728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0522-F27B-AE85-8842-BCA4D618B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59669-E3D5-8E88-A37B-9AF52B7F5903}"/>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4" name="Footer Placeholder 3">
            <a:extLst>
              <a:ext uri="{FF2B5EF4-FFF2-40B4-BE49-F238E27FC236}">
                <a16:creationId xmlns:a16="http://schemas.microsoft.com/office/drawing/2014/main" id="{30BE92C0-5CC6-7A8C-CE41-7D6ECF665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01E7FA-7F89-47C3-39B5-613F2771B95F}"/>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175071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76998-AB1B-30A5-C284-75812FDDAC67}"/>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3" name="Footer Placeholder 2">
            <a:extLst>
              <a:ext uri="{FF2B5EF4-FFF2-40B4-BE49-F238E27FC236}">
                <a16:creationId xmlns:a16="http://schemas.microsoft.com/office/drawing/2014/main" id="{31E7D3DC-2AB0-B2A6-3627-4F0DC4745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6E8CC-003B-DC07-14AB-F5F3967D55AA}"/>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274477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04EC-3F2B-FE2C-CED8-C22FA5510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DD0A0C-4E13-B4C1-9148-C50D33B54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2DC81F-DBA2-39F7-B4F9-F38AF2F99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B6A82-C039-0F91-D8B3-3AFA7455F96C}"/>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6" name="Footer Placeholder 5">
            <a:extLst>
              <a:ext uri="{FF2B5EF4-FFF2-40B4-BE49-F238E27FC236}">
                <a16:creationId xmlns:a16="http://schemas.microsoft.com/office/drawing/2014/main" id="{782EEF70-899F-8EBF-7B8B-02D989C2B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8BF91-EAA9-0465-07FC-6257B02EE480}"/>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8119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ED23-D19C-E845-C089-CDF67B619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5E2689-AAA2-AA85-056C-DA85D9A96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1FCE2-D1DE-0EC8-772A-FECEDAC65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DE840-965D-F9DB-AE95-BE13A21FD3E3}"/>
              </a:ext>
            </a:extLst>
          </p:cNvPr>
          <p:cNvSpPr>
            <a:spLocks noGrp="1"/>
          </p:cNvSpPr>
          <p:nvPr>
            <p:ph type="dt" sz="half" idx="10"/>
          </p:nvPr>
        </p:nvSpPr>
        <p:spPr/>
        <p:txBody>
          <a:bodyPr/>
          <a:lstStyle/>
          <a:p>
            <a:fld id="{C5911E5B-613C-41A7-BB03-9E7856BA9417}" type="datetimeFigureOut">
              <a:rPr lang="en-US" smtClean="0"/>
              <a:t>5/9/2025</a:t>
            </a:fld>
            <a:endParaRPr lang="en-US"/>
          </a:p>
        </p:txBody>
      </p:sp>
      <p:sp>
        <p:nvSpPr>
          <p:cNvPr id="6" name="Footer Placeholder 5">
            <a:extLst>
              <a:ext uri="{FF2B5EF4-FFF2-40B4-BE49-F238E27FC236}">
                <a16:creationId xmlns:a16="http://schemas.microsoft.com/office/drawing/2014/main" id="{EFBFF41D-D432-D0E0-94C2-2CBFCEC54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9A40C-E291-0F73-B60C-4E3436AEEDF2}"/>
              </a:ext>
            </a:extLst>
          </p:cNvPr>
          <p:cNvSpPr>
            <a:spLocks noGrp="1"/>
          </p:cNvSpPr>
          <p:nvPr>
            <p:ph type="sldNum" sz="quarter" idx="12"/>
          </p:nvPr>
        </p:nvSpPr>
        <p:spPr/>
        <p:txBody>
          <a:bodyPr/>
          <a:lstStyle/>
          <a:p>
            <a:fld id="{6FF870C9-2150-46B3-B4E6-B436772F993D}" type="slidenum">
              <a:rPr lang="en-US" smtClean="0"/>
              <a:t>‹#›</a:t>
            </a:fld>
            <a:endParaRPr lang="en-US"/>
          </a:p>
        </p:txBody>
      </p:sp>
    </p:spTree>
    <p:extLst>
      <p:ext uri="{BB962C8B-B14F-4D97-AF65-F5344CB8AC3E}">
        <p14:creationId xmlns:p14="http://schemas.microsoft.com/office/powerpoint/2010/main" val="125996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2E4B7-EC81-0DEB-748B-3014470B1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2A766-3E0F-DDCF-1675-F7136DF01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E9A2-3CEC-4CF0-89BE-1163DB417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911E5B-613C-41A7-BB03-9E7856BA9417}" type="datetimeFigureOut">
              <a:rPr lang="en-US" smtClean="0"/>
              <a:t>5/9/2025</a:t>
            </a:fld>
            <a:endParaRPr lang="en-US"/>
          </a:p>
        </p:txBody>
      </p:sp>
      <p:sp>
        <p:nvSpPr>
          <p:cNvPr id="5" name="Footer Placeholder 4">
            <a:extLst>
              <a:ext uri="{FF2B5EF4-FFF2-40B4-BE49-F238E27FC236}">
                <a16:creationId xmlns:a16="http://schemas.microsoft.com/office/drawing/2014/main" id="{DB72526A-27EF-8733-4049-02784ACF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CC1120-941B-05D2-DE19-1CC12F1D6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F870C9-2150-46B3-B4E6-B436772F993D}" type="slidenum">
              <a:rPr lang="en-US" smtClean="0"/>
              <a:t>‹#›</a:t>
            </a:fld>
            <a:endParaRPr lang="en-US"/>
          </a:p>
        </p:txBody>
      </p:sp>
    </p:spTree>
    <p:extLst>
      <p:ext uri="{BB962C8B-B14F-4D97-AF65-F5344CB8AC3E}">
        <p14:creationId xmlns:p14="http://schemas.microsoft.com/office/powerpoint/2010/main" val="249737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8DC11-7841-8373-8043-F1DF2F789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05CA7B-669F-9863-E5E4-FE9F14D19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61B48-D56A-9554-DCF6-61B4C118E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7/29/20XX</a:t>
            </a:r>
            <a:endParaRPr lang="en-US" dirty="0"/>
          </a:p>
        </p:txBody>
      </p:sp>
      <p:sp>
        <p:nvSpPr>
          <p:cNvPr id="5" name="Footer Placeholder 4">
            <a:extLst>
              <a:ext uri="{FF2B5EF4-FFF2-40B4-BE49-F238E27FC236}">
                <a16:creationId xmlns:a16="http://schemas.microsoft.com/office/drawing/2014/main" id="{2D62863D-EB4F-6AB4-29B8-DE56B3E19B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Employee orientation</a:t>
            </a:r>
            <a:endParaRPr lang="en-US" dirty="0"/>
          </a:p>
        </p:txBody>
      </p:sp>
      <p:sp>
        <p:nvSpPr>
          <p:cNvPr id="6" name="Slide Number Placeholder 5">
            <a:extLst>
              <a:ext uri="{FF2B5EF4-FFF2-40B4-BE49-F238E27FC236}">
                <a16:creationId xmlns:a16="http://schemas.microsoft.com/office/drawing/2014/main" id="{E3935B78-0921-F829-C708-FC96EE91F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9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7A744-199E-A028-A60D-59A546CA5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7E1389-2BB3-3D70-CB00-C04A15680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31827-EE3E-5205-B450-98BDBBFE9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C65627-EE64-487B-9CF0-EAD65081D3B9}" type="datetimeFigureOut">
              <a:rPr lang="en-US" smtClean="0"/>
              <a:t>5/9/2025</a:t>
            </a:fld>
            <a:endParaRPr lang="en-US"/>
          </a:p>
        </p:txBody>
      </p:sp>
      <p:sp>
        <p:nvSpPr>
          <p:cNvPr id="5" name="Footer Placeholder 4">
            <a:extLst>
              <a:ext uri="{FF2B5EF4-FFF2-40B4-BE49-F238E27FC236}">
                <a16:creationId xmlns:a16="http://schemas.microsoft.com/office/drawing/2014/main" id="{E6083127-513E-8D26-37EC-751E9C7F2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95F192-11C9-FFFD-0CAE-EA0D74DBC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D6ED48-01BD-4D6E-B841-74BB245FFC67}" type="slidenum">
              <a:rPr lang="en-US" smtClean="0"/>
              <a:t>‹#›</a:t>
            </a:fld>
            <a:endParaRPr lang="en-US"/>
          </a:p>
        </p:txBody>
      </p:sp>
    </p:spTree>
    <p:extLst>
      <p:ext uri="{BB962C8B-B14F-4D97-AF65-F5344CB8AC3E}">
        <p14:creationId xmlns:p14="http://schemas.microsoft.com/office/powerpoint/2010/main" val="29836556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hyperlink" Target="https://openclipart.org/detail/86713/cycle-icon-by-jhnri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news.euspert.com/improve-communication-skills-get-p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C8E3F-4712-3E07-28DB-2788FEF1D2D3}"/>
              </a:ext>
            </a:extLst>
          </p:cNvPr>
          <p:cNvSpPr>
            <a:spLocks noGrp="1"/>
          </p:cNvSpPr>
          <p:nvPr>
            <p:ph type="ctrTitle"/>
          </p:nvPr>
        </p:nvSpPr>
        <p:spPr>
          <a:xfrm>
            <a:off x="7665593" y="522732"/>
            <a:ext cx="4343400" cy="2828925"/>
          </a:xfrm>
        </p:spPr>
        <p:txBody>
          <a:bodyPr vert="horz" lIns="91440" tIns="45720" rIns="91440" bIns="45720" rtlCol="0" anchor="b">
            <a:noAutofit/>
          </a:bodyPr>
          <a:lstStyle/>
          <a:p>
            <a:r>
              <a:rPr lang="en-US" sz="3200" b="1" dirty="0">
                <a:solidFill>
                  <a:schemeClr val="tx1">
                    <a:lumMod val="85000"/>
                    <a:lumOff val="15000"/>
                  </a:schemeClr>
                </a:solidFill>
              </a:rPr>
              <a:t>Two-Way Trust:</a:t>
            </a:r>
            <a:br>
              <a:rPr lang="en-US" sz="3200" b="1" dirty="0">
                <a:solidFill>
                  <a:schemeClr val="tx1">
                    <a:lumMod val="85000"/>
                    <a:lumOff val="15000"/>
                  </a:schemeClr>
                </a:solidFill>
              </a:rPr>
            </a:br>
            <a:r>
              <a:rPr lang="en-US" sz="3200" b="1" dirty="0">
                <a:solidFill>
                  <a:schemeClr val="tx1">
                    <a:lumMod val="85000"/>
                    <a:lumOff val="15000"/>
                  </a:schemeClr>
                </a:solidFill>
              </a:rPr>
              <a:t>Fostering Partnerships Between Treatment Providers and the Courts</a:t>
            </a:r>
          </a:p>
        </p:txBody>
      </p:sp>
      <p:sp>
        <p:nvSpPr>
          <p:cNvPr id="3" name="Subtitle 2">
            <a:extLst>
              <a:ext uri="{FF2B5EF4-FFF2-40B4-BE49-F238E27FC236}">
                <a16:creationId xmlns:a16="http://schemas.microsoft.com/office/drawing/2014/main" id="{2E9A1542-6991-A4A1-EEB8-F81938CBC994}"/>
              </a:ext>
            </a:extLst>
          </p:cNvPr>
          <p:cNvSpPr>
            <a:spLocks noGrp="1"/>
          </p:cNvSpPr>
          <p:nvPr>
            <p:ph type="subTitle" idx="1"/>
          </p:nvPr>
        </p:nvSpPr>
        <p:spPr>
          <a:xfrm>
            <a:off x="7665594" y="4114801"/>
            <a:ext cx="4126356" cy="2828924"/>
          </a:xfrm>
        </p:spPr>
        <p:txBody>
          <a:bodyPr vert="horz" lIns="91440" tIns="45720" rIns="91440" bIns="45720" rtlCol="0" anchor="t">
            <a:normAutofit/>
          </a:bodyPr>
          <a:lstStyle/>
          <a:p>
            <a:pPr fontAlgn="base">
              <a:spcBef>
                <a:spcPts val="0"/>
              </a:spcBef>
            </a:pPr>
            <a:r>
              <a:rPr lang="en-US" sz="1800" b="0" i="0" dirty="0">
                <a:solidFill>
                  <a:schemeClr val="tx1">
                    <a:lumMod val="85000"/>
                    <a:lumOff val="15000"/>
                  </a:schemeClr>
                </a:solidFill>
                <a:effectLst/>
              </a:rPr>
              <a:t>Brittany Kelly, J.D., M.S.W., L.S.W.</a:t>
            </a:r>
            <a:endParaRPr lang="en-US" sz="1800" dirty="0">
              <a:solidFill>
                <a:schemeClr val="tx1">
                  <a:lumMod val="85000"/>
                  <a:lumOff val="15000"/>
                </a:schemeClr>
              </a:solidFill>
            </a:endParaRPr>
          </a:p>
          <a:p>
            <a:pPr fontAlgn="base">
              <a:spcBef>
                <a:spcPts val="0"/>
              </a:spcBef>
            </a:pPr>
            <a:r>
              <a:rPr lang="en-US" sz="1800" b="0" i="0" dirty="0">
                <a:solidFill>
                  <a:schemeClr val="tx1">
                    <a:lumMod val="85000"/>
                    <a:lumOff val="15000"/>
                  </a:schemeClr>
                </a:solidFill>
                <a:effectLst/>
              </a:rPr>
              <a:t>State Court Behavioral Health Administrator</a:t>
            </a:r>
          </a:p>
          <a:p>
            <a:pPr fontAlgn="base">
              <a:spcBef>
                <a:spcPts val="0"/>
              </a:spcBef>
            </a:pPr>
            <a:r>
              <a:rPr lang="en-US" sz="1800" b="0" i="0" dirty="0">
                <a:solidFill>
                  <a:schemeClr val="tx1">
                    <a:lumMod val="85000"/>
                    <a:lumOff val="15000"/>
                  </a:schemeClr>
                </a:solidFill>
                <a:effectLst/>
              </a:rPr>
              <a:t>Office of Behavioral Health, Indiana Supreme Court</a:t>
            </a:r>
          </a:p>
          <a:p>
            <a:pPr indent="-228600">
              <a:buFont typeface="Arial" panose="020B0604020202020204" pitchFamily="34" charset="0"/>
              <a:buChar char="•"/>
            </a:pPr>
            <a:endParaRPr lang="en-US" sz="1800" dirty="0">
              <a:solidFill>
                <a:schemeClr val="tx1">
                  <a:lumMod val="85000"/>
                  <a:lumOff val="15000"/>
                </a:schemeClr>
              </a:solidFill>
            </a:endParaRPr>
          </a:p>
          <a:p>
            <a:pPr>
              <a:spcBef>
                <a:spcPts val="0"/>
              </a:spcBef>
            </a:pPr>
            <a:r>
              <a:rPr lang="en-US" sz="1800" dirty="0">
                <a:solidFill>
                  <a:schemeClr val="tx1">
                    <a:lumMod val="85000"/>
                    <a:lumOff val="15000"/>
                  </a:schemeClr>
                </a:solidFill>
              </a:rPr>
              <a:t>Hon. Andrew Williams</a:t>
            </a:r>
          </a:p>
          <a:p>
            <a:pPr>
              <a:spcBef>
                <a:spcPts val="0"/>
              </a:spcBef>
            </a:pPr>
            <a:r>
              <a:rPr lang="en-US" sz="1800" dirty="0">
                <a:solidFill>
                  <a:schemeClr val="tx1">
                    <a:lumMod val="85000"/>
                    <a:lumOff val="15000"/>
                  </a:schemeClr>
                </a:solidFill>
              </a:rPr>
              <a:t>Allen County Superior Court </a:t>
            </a:r>
          </a:p>
          <a:p>
            <a:pPr>
              <a:spcBef>
                <a:spcPts val="0"/>
              </a:spcBef>
            </a:pPr>
            <a:r>
              <a:rPr lang="en-US" sz="1800" dirty="0">
                <a:solidFill>
                  <a:schemeClr val="tx1">
                    <a:lumMod val="85000"/>
                    <a:lumOff val="15000"/>
                  </a:schemeClr>
                </a:solidFill>
              </a:rPr>
              <a:t>Civil Division </a:t>
            </a:r>
          </a:p>
        </p:txBody>
      </p:sp>
      <p:pic>
        <p:nvPicPr>
          <p:cNvPr id="19" name="Picture 18" descr="Colleagues huddle">
            <a:extLst>
              <a:ext uri="{FF2B5EF4-FFF2-40B4-BE49-F238E27FC236}">
                <a16:creationId xmlns:a16="http://schemas.microsoft.com/office/drawing/2014/main" id="{7DF1D7E4-EDB9-BAD9-19F8-93745BCF0806}"/>
              </a:ext>
            </a:extLst>
          </p:cNvPr>
          <p:cNvPicPr>
            <a:picLocks noChangeAspect="1"/>
          </p:cNvPicPr>
          <p:nvPr/>
        </p:nvPicPr>
        <p:blipFill>
          <a:blip r:embed="rId2">
            <a:extLst>
              <a:ext uri="{28A0092B-C50C-407E-A947-70E740481C1C}">
                <a14:useLocalDpi xmlns:a14="http://schemas.microsoft.com/office/drawing/2010/main" val="0"/>
              </a:ext>
            </a:extLst>
          </a:blip>
          <a:srcRect l="11432" r="13957" b="-2"/>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82387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B2FF3-1896-5965-0432-692A5F2C9C5D}"/>
              </a:ext>
            </a:extLst>
          </p:cNvPr>
          <p:cNvSpPr>
            <a:spLocks noGrp="1"/>
          </p:cNvSpPr>
          <p:nvPr>
            <p:ph type="title"/>
          </p:nvPr>
        </p:nvSpPr>
        <p:spPr>
          <a:xfrm>
            <a:off x="841248" y="256032"/>
            <a:ext cx="10506456" cy="1014984"/>
          </a:xfrm>
        </p:spPr>
        <p:txBody>
          <a:bodyPr anchor="b">
            <a:normAutofit/>
          </a:bodyPr>
          <a:lstStyle/>
          <a:p>
            <a:r>
              <a:rPr lang="en-US"/>
              <a:t>Translation Needed!</a:t>
            </a:r>
          </a:p>
        </p:txBody>
      </p:sp>
      <p:sp>
        <p:nvSpPr>
          <p:cNvPr id="38" name="Rectangle 3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1DC3DDCC-540C-C9BC-C312-5EE78078D3A8}"/>
              </a:ext>
            </a:extLst>
          </p:cNvPr>
          <p:cNvGraphicFramePr>
            <a:graphicFrameLocks noGrp="1"/>
          </p:cNvGraphicFramePr>
          <p:nvPr>
            <p:ph idx="1"/>
            <p:extLst>
              <p:ext uri="{D42A27DB-BD31-4B8C-83A1-F6EECF244321}">
                <p14:modId xmlns:p14="http://schemas.microsoft.com/office/powerpoint/2010/main" val="353839040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726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3F85E-701B-4BBF-1BEE-887C7C1F1D8B}"/>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How do we build trust?</a:t>
            </a:r>
          </a:p>
        </p:txBody>
      </p:sp>
      <p:sp>
        <p:nvSpPr>
          <p:cNvPr id="3" name="Content Placeholder 2">
            <a:extLst>
              <a:ext uri="{FF2B5EF4-FFF2-40B4-BE49-F238E27FC236}">
                <a16:creationId xmlns:a16="http://schemas.microsoft.com/office/drawing/2014/main" id="{FC20E94A-7394-C7C2-711C-A7B994C9DA20}"/>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A story from Judge Williams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42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7F3AAF2-B27E-819B-174C-B0533C5016B2}"/>
              </a:ext>
            </a:extLst>
          </p:cNvPr>
          <p:cNvSpPr>
            <a:spLocks noGrp="1"/>
          </p:cNvSpPr>
          <p:nvPr>
            <p:ph type="title"/>
          </p:nvPr>
        </p:nvSpPr>
        <p:spPr>
          <a:xfrm>
            <a:off x="686834" y="1153572"/>
            <a:ext cx="3200400" cy="4461163"/>
          </a:xfrm>
        </p:spPr>
        <p:txBody>
          <a:bodyPr>
            <a:normAutofit/>
          </a:bodyPr>
          <a:lstStyle/>
          <a:p>
            <a:r>
              <a:rPr lang="en-US">
                <a:solidFill>
                  <a:srgbClr val="FFFFFF"/>
                </a:solidFill>
              </a:rPr>
              <a:t>We asked you!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76FAE68-4B21-0A95-82B3-B4650751F3EE}"/>
              </a:ext>
            </a:extLst>
          </p:cNvPr>
          <p:cNvSpPr>
            <a:spLocks noGrp="1"/>
          </p:cNvSpPr>
          <p:nvPr>
            <p:ph idx="1"/>
          </p:nvPr>
        </p:nvSpPr>
        <p:spPr>
          <a:xfrm>
            <a:off x="4447308" y="591344"/>
            <a:ext cx="6906491" cy="5585619"/>
          </a:xfrm>
        </p:spPr>
        <p:txBody>
          <a:bodyPr anchor="ctr">
            <a:normAutofit/>
          </a:bodyPr>
          <a:lstStyle/>
          <a:p>
            <a:pPr marL="0" indent="0" algn="ctr">
              <a:buNone/>
            </a:pPr>
            <a:r>
              <a:rPr lang="en-US" b="1" dirty="0">
                <a:latin typeface="Aptos Narrow" panose="020B0004020202020204" pitchFamily="34" charset="0"/>
              </a:rPr>
              <a:t>17 respondents from 14 different facilities</a:t>
            </a:r>
          </a:p>
          <a:p>
            <a:pPr marL="0" indent="0" algn="ctr">
              <a:buNone/>
            </a:pPr>
            <a:endParaRPr lang="en-US" b="1" i="0" dirty="0">
              <a:effectLst/>
              <a:latin typeface="Aptos Narrow" panose="020B0004020202020204" pitchFamily="34" charset="0"/>
            </a:endParaRPr>
          </a:p>
          <a:p>
            <a:pPr marL="0" indent="0" algn="ctr">
              <a:buNone/>
            </a:pPr>
            <a:r>
              <a:rPr lang="en-US" b="0" i="0" dirty="0">
                <a:effectLst/>
                <a:latin typeface="Aptos Narrow" panose="020B0004020202020204" pitchFamily="34" charset="0"/>
              </a:rPr>
              <a:t>“Please share your most </a:t>
            </a:r>
            <a:r>
              <a:rPr lang="en-US" b="1" i="0" dirty="0">
                <a:effectLst/>
                <a:latin typeface="Aptos Narrow" panose="020B0004020202020204" pitchFamily="34" charset="0"/>
              </a:rPr>
              <a:t>common challenges </a:t>
            </a:r>
            <a:r>
              <a:rPr lang="en-US" b="0" i="0" dirty="0">
                <a:effectLst/>
                <a:latin typeface="Aptos Narrow" panose="020B0004020202020204" pitchFamily="34" charset="0"/>
              </a:rPr>
              <a:t>when working with the justice system on behalf of a client.” </a:t>
            </a:r>
          </a:p>
          <a:p>
            <a:pPr marL="0" indent="0" algn="ctr">
              <a:buNone/>
            </a:pPr>
            <a:r>
              <a:rPr lang="en-US" b="0" i="0" dirty="0">
                <a:effectLst/>
                <a:latin typeface="Aptos Narrow" panose="020B0004020202020204" pitchFamily="34" charset="0"/>
              </a:rPr>
              <a:t>“Please share any </a:t>
            </a:r>
            <a:r>
              <a:rPr lang="en-US" b="1" i="0" dirty="0">
                <a:effectLst/>
                <a:latin typeface="Aptos Narrow" panose="020B0004020202020204" pitchFamily="34" charset="0"/>
              </a:rPr>
              <a:t>successes</a:t>
            </a:r>
            <a:r>
              <a:rPr lang="en-US" b="0" i="0" dirty="0">
                <a:effectLst/>
                <a:latin typeface="Aptos Narrow" panose="020B0004020202020204" pitchFamily="34" charset="0"/>
              </a:rPr>
              <a:t> you have had when working with the justice system that led to a better outcome for a client.”</a:t>
            </a:r>
          </a:p>
          <a:p>
            <a:pPr marL="0" indent="0">
              <a:buNone/>
            </a:pPr>
            <a:endParaRPr lang="en-US" dirty="0"/>
          </a:p>
        </p:txBody>
      </p:sp>
    </p:spTree>
    <p:extLst>
      <p:ext uri="{BB962C8B-B14F-4D97-AF65-F5344CB8AC3E}">
        <p14:creationId xmlns:p14="http://schemas.microsoft.com/office/powerpoint/2010/main" val="273444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7F3AAF2-B27E-819B-174C-B0533C5016B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We asked judges!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76FAE68-4B21-0A95-82B3-B4650751F3EE}"/>
              </a:ext>
            </a:extLst>
          </p:cNvPr>
          <p:cNvSpPr>
            <a:spLocks noGrp="1"/>
          </p:cNvSpPr>
          <p:nvPr>
            <p:ph idx="1"/>
          </p:nvPr>
        </p:nvSpPr>
        <p:spPr>
          <a:xfrm>
            <a:off x="4447308" y="591344"/>
            <a:ext cx="6906491" cy="5585619"/>
          </a:xfrm>
        </p:spPr>
        <p:txBody>
          <a:bodyPr anchor="ctr">
            <a:normAutofit/>
          </a:bodyPr>
          <a:lstStyle/>
          <a:p>
            <a:pPr marL="0" indent="0" algn="ctr">
              <a:buNone/>
            </a:pPr>
            <a:r>
              <a:rPr lang="en-US" b="1" i="0" dirty="0">
                <a:solidFill>
                  <a:srgbClr val="000000"/>
                </a:solidFill>
                <a:effectLst/>
                <a:latin typeface="Segoe UI" panose="020B0502040204020203" pitchFamily="34" charset="0"/>
              </a:rPr>
              <a:t>Annual Judicial Conference 2024</a:t>
            </a:r>
          </a:p>
          <a:p>
            <a:pPr marL="0" indent="0" algn="ctr">
              <a:buNone/>
            </a:pPr>
            <a:endParaRPr lang="en-US" b="0" i="0" dirty="0">
              <a:solidFill>
                <a:srgbClr val="000000"/>
              </a:solidFill>
              <a:effectLst/>
              <a:latin typeface="Segoe UI" panose="020B0502040204020203" pitchFamily="34" charset="0"/>
            </a:endParaRPr>
          </a:p>
          <a:p>
            <a:pPr marL="0" indent="0" algn="ctr">
              <a:buNone/>
            </a:pPr>
            <a:r>
              <a:rPr lang="en-US" b="0" i="0" dirty="0">
                <a:solidFill>
                  <a:srgbClr val="000000"/>
                </a:solidFill>
                <a:effectLst/>
                <a:latin typeface="Segoe UI" panose="020B0502040204020203" pitchFamily="34" charset="0"/>
              </a:rPr>
              <a:t>“Please share your most common </a:t>
            </a:r>
            <a:r>
              <a:rPr lang="en-US" b="1" i="0" dirty="0">
                <a:solidFill>
                  <a:srgbClr val="000000"/>
                </a:solidFill>
                <a:effectLst/>
                <a:latin typeface="Segoe UI" panose="020B0502040204020203" pitchFamily="34" charset="0"/>
              </a:rPr>
              <a:t>challenges</a:t>
            </a:r>
            <a:r>
              <a:rPr lang="en-US" b="0" i="0" dirty="0">
                <a:solidFill>
                  <a:srgbClr val="000000"/>
                </a:solidFill>
                <a:effectLst/>
                <a:latin typeface="Segoe UI" panose="020B0502040204020203" pitchFamily="34" charset="0"/>
              </a:rPr>
              <a:t> when trying to connect with a treatment provider in your community.”</a:t>
            </a:r>
          </a:p>
          <a:p>
            <a:pPr marL="0" indent="0" algn="ctr">
              <a:buNone/>
            </a:pPr>
            <a:r>
              <a:rPr lang="en-US" b="0" i="0" dirty="0">
                <a:solidFill>
                  <a:srgbClr val="000000"/>
                </a:solidFill>
                <a:effectLst/>
                <a:latin typeface="Segoe UI" panose="020B0502040204020203" pitchFamily="34" charset="0"/>
              </a:rPr>
              <a:t>“Please share any </a:t>
            </a:r>
            <a:r>
              <a:rPr lang="en-US" b="1" i="0" dirty="0">
                <a:solidFill>
                  <a:srgbClr val="000000"/>
                </a:solidFill>
                <a:effectLst/>
                <a:latin typeface="Segoe UI" panose="020B0502040204020203" pitchFamily="34" charset="0"/>
              </a:rPr>
              <a:t>successes</a:t>
            </a:r>
            <a:r>
              <a:rPr lang="en-US" b="0" i="0" dirty="0">
                <a:solidFill>
                  <a:srgbClr val="000000"/>
                </a:solidFill>
                <a:effectLst/>
                <a:latin typeface="Segoe UI" panose="020B0502040204020203" pitchFamily="34" charset="0"/>
              </a:rPr>
              <a:t> you have in developing relationships with treatment providers in your community.”</a:t>
            </a:r>
            <a:endParaRPr lang="en-US" dirty="0"/>
          </a:p>
          <a:p>
            <a:pPr marL="0" indent="0">
              <a:buNone/>
            </a:pPr>
            <a:endParaRPr lang="en-US" dirty="0"/>
          </a:p>
        </p:txBody>
      </p:sp>
    </p:spTree>
    <p:extLst>
      <p:ext uri="{BB962C8B-B14F-4D97-AF65-F5344CB8AC3E}">
        <p14:creationId xmlns:p14="http://schemas.microsoft.com/office/powerpoint/2010/main" val="115733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69FCFC-19B2-49C3-5C77-CA22CAD659F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Challenges reported by providers</a:t>
            </a:r>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E860B2-4055-6BAD-64FD-B218B2B7FBDB}"/>
              </a:ext>
            </a:extLst>
          </p:cNvPr>
          <p:cNvGraphicFramePr>
            <a:graphicFrameLocks noGrp="1"/>
          </p:cNvGraphicFramePr>
          <p:nvPr>
            <p:ph idx="1"/>
            <p:extLst>
              <p:ext uri="{D42A27DB-BD31-4B8C-83A1-F6EECF244321}">
                <p14:modId xmlns:p14="http://schemas.microsoft.com/office/powerpoint/2010/main" val="130504288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70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F514B9-57E0-B0DA-EF00-159DD19E8439}"/>
              </a:ext>
            </a:extLst>
          </p:cNvPr>
          <p:cNvPicPr>
            <a:picLocks noChangeAspect="1"/>
          </p:cNvPicPr>
          <p:nvPr/>
        </p:nvPicPr>
        <p:blipFill>
          <a:blip r:embed="rId3">
            <a:duotone>
              <a:schemeClr val="bg2">
                <a:shade val="45000"/>
                <a:satMod val="135000"/>
              </a:schemeClr>
              <a:prstClr val="white"/>
            </a:duotone>
          </a:blip>
          <a:srcRect t="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96E7537-7EC1-504C-7343-EB849F62048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Challenges reported by the courts</a:t>
            </a:r>
          </a:p>
        </p:txBody>
      </p:sp>
      <p:graphicFrame>
        <p:nvGraphicFramePr>
          <p:cNvPr id="5" name="Content Placeholder 2">
            <a:extLst>
              <a:ext uri="{FF2B5EF4-FFF2-40B4-BE49-F238E27FC236}">
                <a16:creationId xmlns:a16="http://schemas.microsoft.com/office/drawing/2014/main" id="{9EE860B2-4055-6BAD-64FD-B218B2B7FBDB}"/>
              </a:ext>
            </a:extLst>
          </p:cNvPr>
          <p:cNvGraphicFramePr>
            <a:graphicFrameLocks noGrp="1"/>
          </p:cNvGraphicFramePr>
          <p:nvPr>
            <p:ph idx="1"/>
            <p:extLst>
              <p:ext uri="{D42A27DB-BD31-4B8C-83A1-F6EECF244321}">
                <p14:modId xmlns:p14="http://schemas.microsoft.com/office/powerpoint/2010/main" val="30056212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617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7722883-43AC-B825-E204-C0AE7E7E5421}"/>
              </a:ext>
            </a:extLst>
          </p:cNvPr>
          <p:cNvSpPr>
            <a:spLocks noGrp="1"/>
          </p:cNvSpPr>
          <p:nvPr>
            <p:ph type="title"/>
          </p:nvPr>
        </p:nvSpPr>
        <p:spPr>
          <a:xfrm>
            <a:off x="1043631" y="809898"/>
            <a:ext cx="9942716" cy="1554480"/>
          </a:xfrm>
        </p:spPr>
        <p:txBody>
          <a:bodyPr anchor="ctr">
            <a:normAutofit/>
          </a:bodyPr>
          <a:lstStyle/>
          <a:p>
            <a:pPr algn="ctr"/>
            <a:r>
              <a:rPr lang="en-US" sz="4800" b="1" dirty="0"/>
              <a:t>Communication, Collaboration, Relationships</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B4F910-DF09-AC54-13E3-FA0EE4202599}"/>
              </a:ext>
            </a:extLst>
          </p:cNvPr>
          <p:cNvSpPr txBox="1"/>
          <p:nvPr/>
        </p:nvSpPr>
        <p:spPr>
          <a:xfrm>
            <a:off x="3046485" y="3265018"/>
            <a:ext cx="6094674" cy="216982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242424"/>
                </a:solidFill>
                <a:effectLst/>
                <a:uLnTx/>
                <a:uFillTx/>
                <a:latin typeface="Aptos Narrow" panose="020B0004020202020204" pitchFamily="34" charset="0"/>
                <a:ea typeface="+mn-ea"/>
                <a:cs typeface="+mn-cs"/>
              </a:rPr>
              <a:t>“We all want the same thing- healthy people and safe communities.”</a:t>
            </a:r>
          </a:p>
        </p:txBody>
      </p:sp>
    </p:spTree>
    <p:extLst>
      <p:ext uri="{BB962C8B-B14F-4D97-AF65-F5344CB8AC3E}">
        <p14:creationId xmlns:p14="http://schemas.microsoft.com/office/powerpoint/2010/main" val="290167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E959C2B-B9A1-A8DA-24DA-4BA0B2DF0C27}"/>
              </a:ext>
            </a:extLst>
          </p:cNvPr>
          <p:cNvSpPr>
            <a:spLocks noGrp="1"/>
          </p:cNvSpPr>
          <p:nvPr>
            <p:ph type="title"/>
          </p:nvPr>
        </p:nvSpPr>
        <p:spPr>
          <a:xfrm>
            <a:off x="880616" y="165634"/>
            <a:ext cx="7886953" cy="1774377"/>
          </a:xfrm>
        </p:spPr>
        <p:txBody>
          <a:bodyPr>
            <a:normAutofit/>
          </a:bodyPr>
          <a:lstStyle/>
          <a:p>
            <a:r>
              <a:rPr lang="en-US" dirty="0"/>
              <a:t>Where to Start- </a:t>
            </a:r>
            <a:br>
              <a:rPr lang="en-US" dirty="0"/>
            </a:br>
            <a:r>
              <a:rPr lang="en-US" dirty="0"/>
              <a:t>Somewhere!</a:t>
            </a:r>
          </a:p>
        </p:txBody>
      </p:sp>
      <p:sp>
        <p:nvSpPr>
          <p:cNvPr id="3" name="Content Placeholder 2">
            <a:extLst>
              <a:ext uri="{FF2B5EF4-FFF2-40B4-BE49-F238E27FC236}">
                <a16:creationId xmlns:a16="http://schemas.microsoft.com/office/drawing/2014/main" id="{B3489F59-313F-07AE-B9F6-9506F2E5D88E}"/>
              </a:ext>
            </a:extLst>
          </p:cNvPr>
          <p:cNvSpPr>
            <a:spLocks noGrp="1"/>
          </p:cNvSpPr>
          <p:nvPr>
            <p:ph idx="1"/>
          </p:nvPr>
        </p:nvSpPr>
        <p:spPr>
          <a:xfrm>
            <a:off x="163924" y="2155947"/>
            <a:ext cx="6954773" cy="5562584"/>
          </a:xfrm>
        </p:spPr>
        <p:txBody>
          <a:bodyPr>
            <a:normAutofit/>
          </a:bodyPr>
          <a:lstStyle/>
          <a:p>
            <a:pPr>
              <a:buFont typeface="Wingdings" panose="05000000000000000000" pitchFamily="2" charset="2"/>
              <a:buChar char="v"/>
            </a:pPr>
            <a:r>
              <a:rPr lang="en-US" i="1" dirty="0"/>
              <a:t>Ask for a meeting</a:t>
            </a:r>
          </a:p>
          <a:p>
            <a:pPr>
              <a:buFont typeface="Wingdings" panose="05000000000000000000" pitchFamily="2" charset="2"/>
              <a:buChar char="v"/>
            </a:pPr>
            <a:r>
              <a:rPr lang="en-US" i="1" dirty="0"/>
              <a:t>Make the court aware of your services</a:t>
            </a:r>
          </a:p>
          <a:p>
            <a:pPr lvl="1"/>
            <a:r>
              <a:rPr lang="en-US" sz="2800" dirty="0"/>
              <a:t> Who can be their point of contact? </a:t>
            </a:r>
          </a:p>
          <a:p>
            <a:pPr lvl="1"/>
            <a:r>
              <a:rPr lang="en-US" sz="2800" dirty="0"/>
              <a:t>Establish regular meetings</a:t>
            </a:r>
          </a:p>
          <a:p>
            <a:pPr lvl="1"/>
            <a:r>
              <a:rPr lang="en-US" sz="2800" dirty="0"/>
              <a:t>CCBHC services</a:t>
            </a:r>
          </a:p>
          <a:p>
            <a:pPr>
              <a:buFont typeface="Wingdings" panose="05000000000000000000" pitchFamily="2" charset="2"/>
              <a:buChar char="v"/>
            </a:pPr>
            <a:r>
              <a:rPr lang="en-US" i="1" dirty="0"/>
              <a:t>Discuss challenges and opportunities</a:t>
            </a:r>
          </a:p>
          <a:p>
            <a:pPr>
              <a:buFont typeface="Wingdings" panose="05000000000000000000" pitchFamily="2" charset="2"/>
              <a:buChar char="v"/>
            </a:pPr>
            <a:r>
              <a:rPr lang="en-US" i="1" dirty="0"/>
              <a:t>Develop cross-training</a:t>
            </a:r>
          </a:p>
          <a:p>
            <a:pPr>
              <a:buFont typeface="Wingdings" panose="05000000000000000000" pitchFamily="2" charset="2"/>
              <a:buChar char="v"/>
            </a:pPr>
            <a:r>
              <a:rPr lang="en-US" i="1" dirty="0"/>
              <a:t>Learn each other's lingo</a:t>
            </a:r>
          </a:p>
        </p:txBody>
      </p:sp>
      <p:pic>
        <p:nvPicPr>
          <p:cNvPr id="7" name="Picture 6" descr="An arrow on a line map">
            <a:extLst>
              <a:ext uri="{FF2B5EF4-FFF2-40B4-BE49-F238E27FC236}">
                <a16:creationId xmlns:a16="http://schemas.microsoft.com/office/drawing/2014/main" id="{3998C304-82D4-AA04-F458-4E1A812BEE92}"/>
              </a:ext>
            </a:extLst>
          </p:cNvPr>
          <p:cNvPicPr>
            <a:picLocks noChangeAspect="1"/>
          </p:cNvPicPr>
          <p:nvPr/>
        </p:nvPicPr>
        <p:blipFill>
          <a:blip r:embed="rId3">
            <a:extLst>
              <a:ext uri="{28A0092B-C50C-407E-A947-70E740481C1C}">
                <a14:useLocalDpi xmlns:a14="http://schemas.microsoft.com/office/drawing/2010/main" val="0"/>
              </a:ext>
            </a:extLst>
          </a:blip>
          <a:srcRect r="33154"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5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DAD07BD-5368-1807-F0D4-6E00566062BF}"/>
              </a:ext>
            </a:extLst>
          </p:cNvPr>
          <p:cNvSpPr>
            <a:spLocks noGrp="1"/>
          </p:cNvSpPr>
          <p:nvPr>
            <p:ph type="title"/>
          </p:nvPr>
        </p:nvSpPr>
        <p:spPr>
          <a:xfrm>
            <a:off x="645065" y="1463040"/>
            <a:ext cx="3796306" cy="2690949"/>
          </a:xfrm>
        </p:spPr>
        <p:txBody>
          <a:bodyPr anchor="t">
            <a:normAutofit/>
          </a:bodyPr>
          <a:lstStyle/>
          <a:p>
            <a:r>
              <a:rPr lang="en-US"/>
              <a:t>Creation of the Office of Behavioral Health</a:t>
            </a:r>
          </a:p>
        </p:txBody>
      </p:sp>
      <p:grpSp>
        <p:nvGrpSpPr>
          <p:cNvPr id="21" name="Group 2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3" name="Straight Connector 2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00E75470-37EA-ABD5-7B60-E6FB0A654062}"/>
              </a:ext>
            </a:extLst>
          </p:cNvPr>
          <p:cNvSpPr>
            <a:spLocks noGrp="1"/>
          </p:cNvSpPr>
          <p:nvPr>
            <p:ph idx="1"/>
          </p:nvPr>
        </p:nvSpPr>
        <p:spPr>
          <a:xfrm>
            <a:off x="5491626" y="932687"/>
            <a:ext cx="5542387" cy="4300447"/>
          </a:xfrm>
        </p:spPr>
        <p:txBody>
          <a:bodyPr anchor="t">
            <a:normAutofit/>
          </a:bodyPr>
          <a:lstStyle/>
          <a:p>
            <a:pPr marL="0" indent="0" algn="ctr">
              <a:buNone/>
            </a:pPr>
            <a:endParaRPr lang="en-US" sz="2200" b="1" i="0" u="none" strike="noStrike" dirty="0">
              <a:effectLst/>
              <a:latin typeface="Garamond" panose="02020404030301010803" pitchFamily="18" charset="0"/>
            </a:endParaRPr>
          </a:p>
          <a:p>
            <a:pPr marL="0" indent="0" algn="ctr">
              <a:buNone/>
            </a:pPr>
            <a:endParaRPr lang="en-US" sz="2200" b="1" dirty="0">
              <a:latin typeface="Garamond" panose="02020404030301010803" pitchFamily="18" charset="0"/>
            </a:endParaRPr>
          </a:p>
          <a:p>
            <a:pPr marL="0" indent="0" algn="ctr">
              <a:buNone/>
            </a:pPr>
            <a:endParaRPr lang="en-US" sz="2200" b="1" i="0" u="none" strike="noStrike" dirty="0">
              <a:effectLst/>
              <a:latin typeface="Garamond" panose="02020404030301010803" pitchFamily="18" charset="0"/>
            </a:endParaRPr>
          </a:p>
          <a:p>
            <a:pPr marL="0" indent="0" algn="ctr">
              <a:buNone/>
            </a:pPr>
            <a:endParaRPr lang="en-US" sz="2200" b="1" i="0" u="none" strike="noStrike" dirty="0">
              <a:effectLst/>
              <a:latin typeface="Garamond" panose="02020404030301010803" pitchFamily="18" charset="0"/>
            </a:endParaRPr>
          </a:p>
          <a:p>
            <a:pPr marL="0" indent="0" algn="ctr">
              <a:buNone/>
            </a:pPr>
            <a:r>
              <a:rPr lang="en-US" sz="2200" i="0" u="none" strike="noStrike" dirty="0">
                <a:effectLst/>
                <a:latin typeface="Garamond" panose="02020404030301010803" pitchFamily="18" charset="0"/>
              </a:rPr>
              <a:t>OBH</a:t>
            </a:r>
            <a:r>
              <a:rPr lang="en-US" sz="2200" b="1" i="0" u="none" strike="noStrike" dirty="0">
                <a:effectLst/>
                <a:latin typeface="Garamond" panose="02020404030301010803" pitchFamily="18" charset="0"/>
              </a:rPr>
              <a:t> </a:t>
            </a:r>
            <a:r>
              <a:rPr lang="en-US" sz="2200" b="0" i="0" u="none" strike="noStrike" dirty="0">
                <a:effectLst/>
                <a:latin typeface="Garamond" panose="02020404030301010803" pitchFamily="18" charset="0"/>
              </a:rPr>
              <a:t>prioritizes behavioral health related needs of Indiana's courts and the litigants they serve by connecting judicial officers and justice system professionals to </a:t>
            </a:r>
            <a:r>
              <a:rPr lang="en-US" sz="2200" b="1" i="0" u="none" strike="noStrike" dirty="0">
                <a:effectLst/>
                <a:latin typeface="Garamond" panose="02020404030301010803" pitchFamily="18" charset="0"/>
              </a:rPr>
              <a:t>resources in their communities</a:t>
            </a:r>
            <a:r>
              <a:rPr lang="en-US" sz="2200" b="0" i="0" u="none" strike="noStrike" dirty="0">
                <a:effectLst/>
                <a:latin typeface="Garamond" panose="02020404030301010803" pitchFamily="18" charset="0"/>
              </a:rPr>
              <a:t>, providing </a:t>
            </a:r>
            <a:r>
              <a:rPr lang="en-US" sz="2200" b="1" i="0" u="none" strike="noStrike" dirty="0">
                <a:effectLst/>
                <a:latin typeface="Garamond" panose="02020404030301010803" pitchFamily="18" charset="0"/>
              </a:rPr>
              <a:t>education</a:t>
            </a:r>
            <a:r>
              <a:rPr lang="en-US" sz="2200" b="0" i="0" u="none" strike="noStrike" dirty="0">
                <a:effectLst/>
                <a:latin typeface="Garamond" panose="02020404030301010803" pitchFamily="18" charset="0"/>
              </a:rPr>
              <a:t> on matters of behavioral health, and supporting the work of the </a:t>
            </a:r>
            <a:r>
              <a:rPr lang="en-US" sz="2200" b="1" i="0" u="none" strike="noStrike" dirty="0">
                <a:effectLst/>
                <a:latin typeface="Garamond" panose="02020404030301010803" pitchFamily="18" charset="0"/>
              </a:rPr>
              <a:t>Behavioral Health Committee</a:t>
            </a:r>
            <a:r>
              <a:rPr lang="en-US" sz="2200" b="0" i="0" u="none" strike="noStrike" dirty="0">
                <a:effectLst/>
                <a:latin typeface="Garamond" panose="02020404030301010803" pitchFamily="18" charset="0"/>
              </a:rPr>
              <a:t>. </a:t>
            </a:r>
            <a:endParaRPr lang="en-US" sz="2200" dirty="0"/>
          </a:p>
        </p:txBody>
      </p:sp>
      <p:pic>
        <p:nvPicPr>
          <p:cNvPr id="6" name="Picture 5" descr="A seal with text overlay&#10;&#10;Description automatically generated">
            <a:extLst>
              <a:ext uri="{FF2B5EF4-FFF2-40B4-BE49-F238E27FC236}">
                <a16:creationId xmlns:a16="http://schemas.microsoft.com/office/drawing/2014/main" id="{B6A105AE-785C-983B-8171-3191E28BDBD4}"/>
              </a:ext>
            </a:extLst>
          </p:cNvPr>
          <p:cNvPicPr>
            <a:picLocks noChangeAspect="1"/>
          </p:cNvPicPr>
          <p:nvPr/>
        </p:nvPicPr>
        <p:blipFill>
          <a:blip r:embed="rId2"/>
          <a:stretch>
            <a:fillRect/>
          </a:stretch>
        </p:blipFill>
        <p:spPr>
          <a:xfrm>
            <a:off x="6705600" y="529819"/>
            <a:ext cx="2889146" cy="1225197"/>
          </a:xfrm>
          <a:prstGeom prst="rect">
            <a:avLst/>
          </a:prstGeom>
        </p:spPr>
      </p:pic>
    </p:spTree>
    <p:extLst>
      <p:ext uri="{BB962C8B-B14F-4D97-AF65-F5344CB8AC3E}">
        <p14:creationId xmlns:p14="http://schemas.microsoft.com/office/powerpoint/2010/main" val="199473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85FE8E2-A0D5-C59D-3C32-FDA94F055373}"/>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Conference of Chief Justices and Conference of State Court Administrators:</a:t>
            </a:r>
            <a:br>
              <a:rPr lang="en-US" sz="3400" dirty="0">
                <a:solidFill>
                  <a:srgbClr val="FFFFFF"/>
                </a:solidFill>
              </a:rPr>
            </a:br>
            <a:r>
              <a:rPr lang="en-US" sz="3400" b="1" dirty="0">
                <a:solidFill>
                  <a:srgbClr val="FFFFFF"/>
                </a:solidFill>
              </a:rPr>
              <a:t>Resolution 1</a:t>
            </a:r>
          </a:p>
        </p:txBody>
      </p:sp>
      <p:sp>
        <p:nvSpPr>
          <p:cNvPr id="3" name="Content Placeholder 2">
            <a:extLst>
              <a:ext uri="{FF2B5EF4-FFF2-40B4-BE49-F238E27FC236}">
                <a16:creationId xmlns:a16="http://schemas.microsoft.com/office/drawing/2014/main" id="{4AF40C93-CEB2-5D69-A97B-029D3857C9F9}"/>
              </a:ext>
            </a:extLst>
          </p:cNvPr>
          <p:cNvSpPr>
            <a:spLocks noGrp="1"/>
          </p:cNvSpPr>
          <p:nvPr>
            <p:ph idx="1"/>
          </p:nvPr>
        </p:nvSpPr>
        <p:spPr>
          <a:xfrm>
            <a:off x="4810259" y="649480"/>
            <a:ext cx="6555347" cy="5546047"/>
          </a:xfrm>
        </p:spPr>
        <p:txBody>
          <a:bodyPr anchor="ctr">
            <a:normAutofit/>
          </a:bodyPr>
          <a:lstStyle/>
          <a:p>
            <a:endParaRPr lang="en-US" sz="2000" b="0" i="0" u="none" strike="noStrike" baseline="0" dirty="0">
              <a:latin typeface="Calibri" panose="020F0502020204030204" pitchFamily="34" charset="0"/>
            </a:endParaRPr>
          </a:p>
          <a:p>
            <a:pPr marL="457200" lvl="1" indent="0">
              <a:buNone/>
            </a:pPr>
            <a:r>
              <a:rPr lang="en-US" sz="3000" i="1" dirty="0">
                <a:latin typeface="Calibri" panose="020F0502020204030204" pitchFamily="34" charset="0"/>
              </a:rPr>
              <a:t>“</a:t>
            </a:r>
            <a:r>
              <a:rPr lang="en-US" sz="3000" b="0" i="1" u="none" strike="noStrike" baseline="0" dirty="0">
                <a:latin typeface="Calibri" panose="020F0502020204030204" pitchFamily="34" charset="0"/>
              </a:rPr>
              <a:t>Consider the appointment of a behavioral health director/administrator and a team within the Administrative Office of the Courts to develop and implement improved court responses for court-involved individuals with serious mental illness.” </a:t>
            </a:r>
            <a:endParaRPr lang="en-US" sz="3000" i="1" dirty="0"/>
          </a:p>
        </p:txBody>
      </p:sp>
    </p:spTree>
    <p:extLst>
      <p:ext uri="{BB962C8B-B14F-4D97-AF65-F5344CB8AC3E}">
        <p14:creationId xmlns:p14="http://schemas.microsoft.com/office/powerpoint/2010/main" val="225880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061BC-529B-F28A-BD2C-D9BE857F6FC1}"/>
              </a:ext>
            </a:extLst>
          </p:cNvPr>
          <p:cNvSpPr>
            <a:spLocks noGrp="1"/>
          </p:cNvSpPr>
          <p:nvPr>
            <p:ph type="title"/>
          </p:nvPr>
        </p:nvSpPr>
        <p:spPr>
          <a:xfrm>
            <a:off x="838200" y="365125"/>
            <a:ext cx="5558489" cy="1325563"/>
          </a:xfrm>
        </p:spPr>
        <p:txBody>
          <a:bodyPr>
            <a:normAutofit/>
          </a:bodyPr>
          <a:lstStyle/>
          <a:p>
            <a:r>
              <a:rPr lang="en-US"/>
              <a:t>What we’ll cover today</a:t>
            </a:r>
          </a:p>
        </p:txBody>
      </p:sp>
      <p:sp>
        <p:nvSpPr>
          <p:cNvPr id="41" name="Freeform: Shape 4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FA80E24-3421-7923-7315-B6BE434F5C0E}"/>
              </a:ext>
            </a:extLst>
          </p:cNvPr>
          <p:cNvSpPr>
            <a:spLocks noGrp="1"/>
          </p:cNvSpPr>
          <p:nvPr>
            <p:ph idx="1"/>
          </p:nvPr>
        </p:nvSpPr>
        <p:spPr>
          <a:xfrm>
            <a:off x="838200" y="1825625"/>
            <a:ext cx="5558489" cy="4351338"/>
          </a:xfrm>
        </p:spPr>
        <p:txBody>
          <a:bodyPr>
            <a:normAutofit/>
          </a:bodyPr>
          <a:lstStyle/>
          <a:p>
            <a:r>
              <a:rPr lang="en-US" sz="2400"/>
              <a:t>Why courts and treatment providers must work together</a:t>
            </a:r>
          </a:p>
          <a:p>
            <a:r>
              <a:rPr lang="en-US" sz="2400"/>
              <a:t>Why it feels hard to get on the same page sometimes</a:t>
            </a:r>
          </a:p>
          <a:p>
            <a:r>
              <a:rPr lang="en-US" sz="2400"/>
              <a:t>Successes and challenges in collaboration</a:t>
            </a:r>
          </a:p>
          <a:p>
            <a:r>
              <a:rPr lang="en-US" sz="2400"/>
              <a:t>How to build successful relationships between treatment providers and the courts</a:t>
            </a:r>
          </a:p>
          <a:p>
            <a:r>
              <a:rPr lang="en-US" sz="2400"/>
              <a:t>What’s next for the Office of Behavioral Health</a:t>
            </a:r>
          </a:p>
          <a:p>
            <a:endParaRPr lang="en-US" sz="2400" dirty="0"/>
          </a:p>
          <a:p>
            <a:endParaRPr lang="en-US" sz="2400" dirty="0"/>
          </a:p>
        </p:txBody>
      </p:sp>
      <p:sp>
        <p:nvSpPr>
          <p:cNvPr id="43" name="Oval 4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Block Arc 4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9" name="Straight Connector 4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3" name="Arc 5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52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014FA10-D77D-DA67-11A3-DF2B4FEC9002}"/>
              </a:ext>
            </a:extLst>
          </p:cNvPr>
          <p:cNvSpPr>
            <a:spLocks noGrp="1"/>
          </p:cNvSpPr>
          <p:nvPr>
            <p:ph type="title"/>
          </p:nvPr>
        </p:nvSpPr>
        <p:spPr>
          <a:xfrm>
            <a:off x="1006900" y="1188637"/>
            <a:ext cx="4623363" cy="4480726"/>
          </a:xfrm>
        </p:spPr>
        <p:txBody>
          <a:bodyPr>
            <a:normAutofit/>
          </a:bodyPr>
          <a:lstStyle/>
          <a:p>
            <a:pPr algn="r"/>
            <a:r>
              <a:rPr lang="en-US" sz="6100">
                <a:solidFill>
                  <a:schemeClr val="tx1">
                    <a:lumMod val="75000"/>
                    <a:lumOff val="25000"/>
                  </a:schemeClr>
                </a:solidFill>
              </a:rPr>
              <a:t>Indiana was the Tenth State to fulfill Resolution 1</a:t>
            </a:r>
          </a:p>
        </p:txBody>
      </p:sp>
      <p:sp>
        <p:nvSpPr>
          <p:cNvPr id="4" name="Content Placeholder 3">
            <a:extLst>
              <a:ext uri="{FF2B5EF4-FFF2-40B4-BE49-F238E27FC236}">
                <a16:creationId xmlns:a16="http://schemas.microsoft.com/office/drawing/2014/main" id="{3FD17FEA-A2BA-AE5D-9C48-7BA1D07603BF}"/>
              </a:ext>
            </a:extLst>
          </p:cNvPr>
          <p:cNvSpPr>
            <a:spLocks noGrp="1"/>
          </p:cNvSpPr>
          <p:nvPr>
            <p:ph idx="1"/>
          </p:nvPr>
        </p:nvSpPr>
        <p:spPr>
          <a:xfrm>
            <a:off x="6577584" y="1896645"/>
            <a:ext cx="3953775" cy="3064712"/>
          </a:xfrm>
        </p:spPr>
        <p:txBody>
          <a:bodyPr anchor="ctr">
            <a:normAutofit/>
          </a:bodyPr>
          <a:lstStyle/>
          <a:p>
            <a:pPr marL="0" indent="0">
              <a:buNone/>
            </a:pPr>
            <a:r>
              <a:rPr lang="en-US" sz="2200" b="0" i="0" dirty="0">
                <a:solidFill>
                  <a:srgbClr val="000000"/>
                </a:solidFill>
                <a:effectLst/>
                <a:latin typeface="Times New Roman" panose="02020603050405020304" pitchFamily="18" charset="0"/>
              </a:rPr>
              <a:t>Idaho, Illinois, Indiana, Iowa, Kansas, Kentucky, Maryland, Massachusetts, Michigan, Minnesota, Missouri, New Mexico, Oregon, Pennsylvania, Texas, Vermont, Washington, Wisconsin</a:t>
            </a:r>
            <a:r>
              <a:rPr lang="en-US" sz="2200" b="0" i="0">
                <a:solidFill>
                  <a:srgbClr val="000000"/>
                </a:solidFill>
                <a:effectLst/>
                <a:latin typeface="Times New Roman" panose="02020603050405020304" pitchFamily="18" charset="0"/>
              </a:rPr>
              <a:t>, Wyoming (19)</a:t>
            </a:r>
            <a:endParaRPr lang="en-US" sz="2200" dirty="0"/>
          </a:p>
        </p:txBody>
      </p:sp>
    </p:spTree>
    <p:extLst>
      <p:ext uri="{BB962C8B-B14F-4D97-AF65-F5344CB8AC3E}">
        <p14:creationId xmlns:p14="http://schemas.microsoft.com/office/powerpoint/2010/main" val="147145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eal with text overlay&#10;&#10;Description automatically generated">
            <a:extLst>
              <a:ext uri="{FF2B5EF4-FFF2-40B4-BE49-F238E27FC236}">
                <a16:creationId xmlns:a16="http://schemas.microsoft.com/office/drawing/2014/main" id="{09042674-18A1-F958-BB48-1BA456D4295D}"/>
              </a:ext>
            </a:extLst>
          </p:cNvPr>
          <p:cNvPicPr>
            <a:picLocks noChangeAspect="1"/>
          </p:cNvPicPr>
          <p:nvPr/>
        </p:nvPicPr>
        <p:blipFill>
          <a:blip r:embed="rId3"/>
          <a:stretch>
            <a:fillRect/>
          </a:stretch>
        </p:blipFill>
        <p:spPr>
          <a:xfrm>
            <a:off x="9235440" y="5495544"/>
            <a:ext cx="2889146" cy="1225197"/>
          </a:xfrm>
          <a:prstGeom prst="rect">
            <a:avLst/>
          </a:prstGeom>
        </p:spPr>
      </p:pic>
      <p:sp>
        <p:nvSpPr>
          <p:cNvPr id="2" name="Title 1">
            <a:extLst>
              <a:ext uri="{FF2B5EF4-FFF2-40B4-BE49-F238E27FC236}">
                <a16:creationId xmlns:a16="http://schemas.microsoft.com/office/drawing/2014/main" id="{1117A63D-D321-6923-F7CA-0D828F89C89E}"/>
              </a:ext>
            </a:extLst>
          </p:cNvPr>
          <p:cNvSpPr>
            <a:spLocks noGrp="1"/>
          </p:cNvSpPr>
          <p:nvPr>
            <p:ph type="title"/>
          </p:nvPr>
        </p:nvSpPr>
        <p:spPr>
          <a:xfrm>
            <a:off x="755904" y="452655"/>
            <a:ext cx="10515600" cy="1325563"/>
          </a:xfrm>
        </p:spPr>
        <p:txBody>
          <a:bodyPr/>
          <a:lstStyle/>
          <a:p>
            <a:pPr algn="ctr"/>
            <a:r>
              <a:rPr lang="en-US" dirty="0"/>
              <a:t>Office of Behavioral Health: </a:t>
            </a:r>
            <a:br>
              <a:rPr lang="en-US" dirty="0"/>
            </a:br>
            <a:r>
              <a:rPr lang="en-US" dirty="0"/>
              <a:t>The First Year</a:t>
            </a:r>
          </a:p>
        </p:txBody>
      </p:sp>
      <p:graphicFrame>
        <p:nvGraphicFramePr>
          <p:cNvPr id="5" name="Content Placeholder 2">
            <a:extLst>
              <a:ext uri="{FF2B5EF4-FFF2-40B4-BE49-F238E27FC236}">
                <a16:creationId xmlns:a16="http://schemas.microsoft.com/office/drawing/2014/main" id="{5E517477-B13E-85C3-B683-A2BD2ED23C35}"/>
              </a:ext>
            </a:extLst>
          </p:cNvPr>
          <p:cNvGraphicFramePr>
            <a:graphicFrameLocks noGrp="1"/>
          </p:cNvGraphicFramePr>
          <p:nvPr>
            <p:ph idx="1"/>
          </p:nvPr>
        </p:nvGraphicFramePr>
        <p:xfrm>
          <a:off x="492154" y="1778218"/>
          <a:ext cx="10713720" cy="4942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801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6EBA-C3BE-FEEE-F558-FEC3F523D97F}"/>
              </a:ext>
            </a:extLst>
          </p:cNvPr>
          <p:cNvSpPr>
            <a:spLocks noGrp="1"/>
          </p:cNvSpPr>
          <p:nvPr>
            <p:ph type="title"/>
          </p:nvPr>
        </p:nvSpPr>
        <p:spPr/>
        <p:txBody>
          <a:bodyPr/>
          <a:lstStyle/>
          <a:p>
            <a:r>
              <a:rPr lang="en-US" dirty="0"/>
              <a:t>Behavioral Health Committee</a:t>
            </a:r>
          </a:p>
        </p:txBody>
      </p:sp>
      <p:graphicFrame>
        <p:nvGraphicFramePr>
          <p:cNvPr id="8" name="Content Placeholder 2">
            <a:extLst>
              <a:ext uri="{FF2B5EF4-FFF2-40B4-BE49-F238E27FC236}">
                <a16:creationId xmlns:a16="http://schemas.microsoft.com/office/drawing/2014/main" id="{DE2397B1-2CBA-0D5C-A26F-0A579F6DB55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12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1FB3C95-2339-7480-53B0-D131E0C30A3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Behavioral Health Committee Workgroups</a:t>
            </a:r>
          </a:p>
        </p:txBody>
      </p:sp>
      <p:graphicFrame>
        <p:nvGraphicFramePr>
          <p:cNvPr id="7" name="Content Placeholder 2">
            <a:extLst>
              <a:ext uri="{FF2B5EF4-FFF2-40B4-BE49-F238E27FC236}">
                <a16:creationId xmlns:a16="http://schemas.microsoft.com/office/drawing/2014/main" id="{04FB638D-F723-05AF-5E17-43FB3FBFA989}"/>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90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EC0BC-DC6C-F0F7-E7C9-B67E13DF21D6}"/>
              </a:ext>
            </a:extLst>
          </p:cNvPr>
          <p:cNvSpPr>
            <a:spLocks noGrp="1"/>
          </p:cNvSpPr>
          <p:nvPr>
            <p:ph type="title"/>
          </p:nvPr>
        </p:nvSpPr>
        <p:spPr>
          <a:xfrm>
            <a:off x="838200" y="365125"/>
            <a:ext cx="10515600" cy="1325563"/>
          </a:xfrm>
        </p:spPr>
        <p:txBody>
          <a:bodyPr>
            <a:normAutofit/>
          </a:bodyPr>
          <a:lstStyle/>
          <a:p>
            <a:r>
              <a:rPr lang="en-US" dirty="0"/>
              <a:t>What’s Next for OBH</a:t>
            </a:r>
            <a:br>
              <a:rPr lang="en-US" dirty="0"/>
            </a:br>
            <a:r>
              <a:rPr lang="en-US" dirty="0"/>
              <a:t>(with your partnership)</a:t>
            </a:r>
          </a:p>
        </p:txBody>
      </p:sp>
      <p:graphicFrame>
        <p:nvGraphicFramePr>
          <p:cNvPr id="5" name="Content Placeholder 2">
            <a:extLst>
              <a:ext uri="{FF2B5EF4-FFF2-40B4-BE49-F238E27FC236}">
                <a16:creationId xmlns:a16="http://schemas.microsoft.com/office/drawing/2014/main" id="{26C5975F-6DA5-31B0-C684-A6DDC154208C}"/>
              </a:ext>
            </a:extLst>
          </p:cNvPr>
          <p:cNvGraphicFramePr>
            <a:graphicFrameLocks noGrp="1"/>
          </p:cNvGraphicFramePr>
          <p:nvPr>
            <p:ph idx="1"/>
            <p:extLst>
              <p:ext uri="{D42A27DB-BD31-4B8C-83A1-F6EECF244321}">
                <p14:modId xmlns:p14="http://schemas.microsoft.com/office/powerpoint/2010/main" val="33028493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82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C3EED5-0AE1-098F-E9BC-914A4507C3F0}"/>
              </a:ext>
            </a:extLst>
          </p:cNvPr>
          <p:cNvSpPr>
            <a:spLocks noGrp="1"/>
          </p:cNvSpPr>
          <p:nvPr>
            <p:ph type="title"/>
          </p:nvPr>
        </p:nvSpPr>
        <p:spPr>
          <a:xfrm>
            <a:off x="589560" y="513853"/>
            <a:ext cx="4704816" cy="1470395"/>
          </a:xfrm>
        </p:spPr>
        <p:txBody>
          <a:bodyPr anchor="ctr">
            <a:normAutofit fontScale="90000"/>
          </a:bodyPr>
          <a:lstStyle/>
          <a:p>
            <a:pPr algn="ctr"/>
            <a:r>
              <a:rPr lang="en-US" sz="4000" dirty="0"/>
              <a:t>Contact OBH for support and to share ideas</a:t>
            </a:r>
          </a:p>
        </p:txBody>
      </p:sp>
      <p:grpSp>
        <p:nvGrpSpPr>
          <p:cNvPr id="50" name="Group 4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 name="Rectangle 5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3" name="Rectangle 5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2" name="Content Placeholder 2">
            <a:extLst>
              <a:ext uri="{FF2B5EF4-FFF2-40B4-BE49-F238E27FC236}">
                <a16:creationId xmlns:a16="http://schemas.microsoft.com/office/drawing/2014/main" id="{6BBBFAC9-6E6F-7B31-975C-A41F4F5FD63B}"/>
              </a:ext>
            </a:extLst>
          </p:cNvPr>
          <p:cNvGraphicFramePr>
            <a:graphicFrameLocks noGrp="1"/>
          </p:cNvGraphicFramePr>
          <p:nvPr>
            <p:ph idx="1"/>
          </p:nvPr>
        </p:nvGraphicFramePr>
        <p:xfrm>
          <a:off x="590719" y="2330505"/>
          <a:ext cx="4933259"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Rectangle 5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5" name="Rectangle 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qr code with circles and circles&#10;&#10;Description automatically generated">
            <a:extLst>
              <a:ext uri="{FF2B5EF4-FFF2-40B4-BE49-F238E27FC236}">
                <a16:creationId xmlns:a16="http://schemas.microsoft.com/office/drawing/2014/main" id="{D043A01E-B11D-FAF2-79C3-D3794DA0349B}"/>
              </a:ext>
            </a:extLst>
          </p:cNvPr>
          <p:cNvPicPr>
            <a:picLocks noChangeAspect="1"/>
          </p:cNvPicPr>
          <p:nvPr/>
        </p:nvPicPr>
        <p:blipFill>
          <a:blip r:embed="rId7">
            <a:extLst>
              <a:ext uri="{28A0092B-C50C-407E-A947-70E740481C1C}">
                <a14:useLocalDpi xmlns:a14="http://schemas.microsoft.com/office/drawing/2010/main" val="0"/>
              </a:ext>
            </a:extLst>
          </a:blip>
          <a:srcRect t="2962" r="4" b="103"/>
          <a:stretch/>
        </p:blipFill>
        <p:spPr>
          <a:xfrm>
            <a:off x="5977788" y="799352"/>
            <a:ext cx="5425410" cy="5259296"/>
          </a:xfrm>
          <a:prstGeom prst="rect">
            <a:avLst/>
          </a:prstGeom>
        </p:spPr>
      </p:pic>
    </p:spTree>
    <p:extLst>
      <p:ext uri="{BB962C8B-B14F-4D97-AF65-F5344CB8AC3E}">
        <p14:creationId xmlns:p14="http://schemas.microsoft.com/office/powerpoint/2010/main" val="16662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ulti-colored dialogue boxes">
            <a:extLst>
              <a:ext uri="{FF2B5EF4-FFF2-40B4-BE49-F238E27FC236}">
                <a16:creationId xmlns:a16="http://schemas.microsoft.com/office/drawing/2014/main" id="{5AD9FCD8-CD3B-6B5A-1309-0DF02131B03F}"/>
              </a:ext>
            </a:extLst>
          </p:cNvPr>
          <p:cNvPicPr>
            <a:picLocks noChangeAspect="1"/>
          </p:cNvPicPr>
          <p:nvPr/>
        </p:nvPicPr>
        <p:blipFill>
          <a:blip r:embed="rId3">
            <a:alphaModFix amt="50000"/>
          </a:blip>
          <a:srcRect t="21441" b="5978"/>
          <a:stretch/>
        </p:blipFill>
        <p:spPr>
          <a:xfrm>
            <a:off x="20" y="10"/>
            <a:ext cx="12191979" cy="6857990"/>
          </a:xfrm>
          <a:prstGeom prst="rect">
            <a:avLst/>
          </a:prstGeom>
        </p:spPr>
      </p:pic>
      <p:sp>
        <p:nvSpPr>
          <p:cNvPr id="2" name="Title 1">
            <a:extLst>
              <a:ext uri="{FF2B5EF4-FFF2-40B4-BE49-F238E27FC236}">
                <a16:creationId xmlns:a16="http://schemas.microsoft.com/office/drawing/2014/main" id="{F8D401EE-DB9B-68CB-55C1-0EBE1BAD0F0F}"/>
              </a:ext>
            </a:extLst>
          </p:cNvPr>
          <p:cNvSpPr>
            <a:spLocks noGrp="1"/>
          </p:cNvSpPr>
          <p:nvPr>
            <p:ph type="title"/>
          </p:nvPr>
        </p:nvSpPr>
        <p:spPr>
          <a:xfrm>
            <a:off x="762000" y="1137434"/>
            <a:ext cx="7848600" cy="3204429"/>
          </a:xfrm>
        </p:spPr>
        <p:txBody>
          <a:bodyPr vert="horz" lIns="91440" tIns="45720" rIns="91440" bIns="45720" rtlCol="0" anchor="t">
            <a:normAutofit/>
          </a:bodyPr>
          <a:lstStyle/>
          <a:p>
            <a:r>
              <a:rPr lang="en-US" sz="7000" dirty="0">
                <a:solidFill>
                  <a:srgbClr val="FFFFFF"/>
                </a:solidFill>
              </a:rPr>
              <a:t>Let’s Chat!</a:t>
            </a:r>
          </a:p>
        </p:txBody>
      </p:sp>
      <p:cxnSp>
        <p:nvCxnSpPr>
          <p:cNvPr id="10" name="Straight Connector 9">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0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8DA0-0ED3-05D8-C498-47B087CAEAE1}"/>
              </a:ext>
            </a:extLst>
          </p:cNvPr>
          <p:cNvSpPr>
            <a:spLocks noGrp="1"/>
          </p:cNvSpPr>
          <p:nvPr>
            <p:ph type="title"/>
          </p:nvPr>
        </p:nvSpPr>
        <p:spPr/>
        <p:txBody>
          <a:bodyPr/>
          <a:lstStyle/>
          <a:p>
            <a:r>
              <a:rPr lang="en-US" dirty="0"/>
              <a:t>State and Local Courts </a:t>
            </a:r>
          </a:p>
        </p:txBody>
      </p:sp>
      <p:sp>
        <p:nvSpPr>
          <p:cNvPr id="7" name="Online Image Placeholder 6">
            <a:extLst>
              <a:ext uri="{FF2B5EF4-FFF2-40B4-BE49-F238E27FC236}">
                <a16:creationId xmlns:a16="http://schemas.microsoft.com/office/drawing/2014/main" id="{D8A03B79-A8A3-10AD-1A65-10D6735708B8}"/>
              </a:ext>
            </a:extLst>
          </p:cNvPr>
          <p:cNvSpPr>
            <a:spLocks noGrp="1"/>
          </p:cNvSpPr>
          <p:nvPr>
            <p:ph type="clipArt" sz="quarter" idx="48"/>
          </p:nvPr>
        </p:nvSpPr>
        <p:spPr>
          <a:xfrm>
            <a:off x="838200" y="2525085"/>
            <a:ext cx="10515600" cy="4075740"/>
          </a:xfrm>
        </p:spPr>
        <p:txBody>
          <a:bodyPr>
            <a:normAutofit lnSpcReduction="10000"/>
          </a:bodyPr>
          <a:lstStyle/>
          <a:p>
            <a:r>
              <a:rPr lang="en-US" sz="4000" dirty="0">
                <a:solidFill>
                  <a:srgbClr val="000000"/>
                </a:solidFill>
                <a:latin typeface="Newsreader"/>
              </a:rPr>
              <a:t>The justice system is the </a:t>
            </a:r>
            <a:r>
              <a:rPr lang="en-US" sz="4000" b="1" dirty="0">
                <a:solidFill>
                  <a:srgbClr val="000000"/>
                </a:solidFill>
                <a:latin typeface="Newsreader"/>
              </a:rPr>
              <a:t>de facto entry point </a:t>
            </a:r>
            <a:r>
              <a:rPr lang="en-US" sz="4000" dirty="0">
                <a:solidFill>
                  <a:srgbClr val="000000"/>
                </a:solidFill>
                <a:latin typeface="Newsreader"/>
              </a:rPr>
              <a:t>for obtaining treatment and services.</a:t>
            </a:r>
          </a:p>
          <a:p>
            <a:r>
              <a:rPr lang="en-US" sz="4000" dirty="0">
                <a:solidFill>
                  <a:srgbClr val="000000"/>
                </a:solidFill>
                <a:latin typeface="Newsreader"/>
              </a:rPr>
              <a:t>The criminal justice system is the </a:t>
            </a:r>
            <a:r>
              <a:rPr lang="en-US" sz="4000" b="1" dirty="0">
                <a:solidFill>
                  <a:srgbClr val="000000"/>
                </a:solidFill>
                <a:latin typeface="Newsreader"/>
              </a:rPr>
              <a:t>primary referrer </a:t>
            </a:r>
            <a:r>
              <a:rPr lang="en-US" sz="4000" dirty="0">
                <a:solidFill>
                  <a:srgbClr val="000000"/>
                </a:solidFill>
                <a:latin typeface="Newsreader"/>
              </a:rPr>
              <a:t>to substance use disorder treatment and largest provider of mental health care.</a:t>
            </a:r>
          </a:p>
          <a:p>
            <a:r>
              <a:rPr lang="en-US" sz="4000" dirty="0">
                <a:solidFill>
                  <a:srgbClr val="000000"/>
                </a:solidFill>
                <a:latin typeface="Newsreader"/>
              </a:rPr>
              <a:t>Correctional institutions have become </a:t>
            </a:r>
            <a:r>
              <a:rPr lang="en-US" sz="4000" b="1" dirty="0">
                <a:solidFill>
                  <a:srgbClr val="000000"/>
                </a:solidFill>
                <a:latin typeface="Newsreader"/>
              </a:rPr>
              <a:t>de facto mental health providers.</a:t>
            </a:r>
          </a:p>
          <a:p>
            <a:endParaRPr lang="en-US" dirty="0"/>
          </a:p>
          <a:p>
            <a:endParaRPr lang="en-US" dirty="0"/>
          </a:p>
        </p:txBody>
      </p:sp>
    </p:spTree>
    <p:extLst>
      <p:ext uri="{BB962C8B-B14F-4D97-AF65-F5344CB8AC3E}">
        <p14:creationId xmlns:p14="http://schemas.microsoft.com/office/powerpoint/2010/main" val="304467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vel resting on block">
            <a:extLst>
              <a:ext uri="{FF2B5EF4-FFF2-40B4-BE49-F238E27FC236}">
                <a16:creationId xmlns:a16="http://schemas.microsoft.com/office/drawing/2014/main" id="{229CB3A5-3787-6A6F-2612-F4D7219BF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918" y="2119724"/>
            <a:ext cx="6772275" cy="4514850"/>
          </a:xfrm>
          <a:prstGeom prst="rect">
            <a:avLst/>
          </a:prstGeom>
        </p:spPr>
      </p:pic>
      <p:sp>
        <p:nvSpPr>
          <p:cNvPr id="8" name="Online Image Placeholder 7">
            <a:extLst>
              <a:ext uri="{FF2B5EF4-FFF2-40B4-BE49-F238E27FC236}">
                <a16:creationId xmlns:a16="http://schemas.microsoft.com/office/drawing/2014/main" id="{E5A747F8-13C6-1446-682C-1400A54C0FAF}"/>
              </a:ext>
            </a:extLst>
          </p:cNvPr>
          <p:cNvSpPr>
            <a:spLocks noGrp="1"/>
          </p:cNvSpPr>
          <p:nvPr>
            <p:ph type="clipArt" sz="quarter" idx="49"/>
          </p:nvPr>
        </p:nvSpPr>
        <p:spPr>
          <a:xfrm>
            <a:off x="549163" y="2330315"/>
            <a:ext cx="3722914" cy="2072116"/>
          </a:xfrm>
          <a:ln>
            <a:solidFill>
              <a:schemeClr val="accent1"/>
            </a:solidFill>
          </a:ln>
        </p:spPr>
        <p:txBody>
          <a:bodyPr>
            <a:noAutofit/>
          </a:bodyPr>
          <a:lstStyle/>
          <a:p>
            <a:pPr marL="0" indent="0" algn="ctr">
              <a:buNone/>
            </a:pPr>
            <a:r>
              <a:rPr lang="en-US" sz="2500" dirty="0"/>
              <a:t>People with mental illnesses in the U.S. are </a:t>
            </a:r>
            <a:r>
              <a:rPr lang="en-US" sz="2500" b="1" dirty="0"/>
              <a:t>10 times more likely to be incarcerated </a:t>
            </a:r>
            <a:r>
              <a:rPr lang="en-US" sz="2500" dirty="0"/>
              <a:t>than they are to be hospitalized</a:t>
            </a:r>
          </a:p>
        </p:txBody>
      </p:sp>
      <p:sp>
        <p:nvSpPr>
          <p:cNvPr id="9" name="Online Image Placeholder 8">
            <a:extLst>
              <a:ext uri="{FF2B5EF4-FFF2-40B4-BE49-F238E27FC236}">
                <a16:creationId xmlns:a16="http://schemas.microsoft.com/office/drawing/2014/main" id="{BF980483-EAB4-BE85-C390-B1257FA7EA49}"/>
              </a:ext>
            </a:extLst>
          </p:cNvPr>
          <p:cNvSpPr>
            <a:spLocks noGrp="1"/>
          </p:cNvSpPr>
          <p:nvPr>
            <p:ph type="clipArt" sz="quarter" idx="50"/>
          </p:nvPr>
        </p:nvSpPr>
        <p:spPr>
          <a:xfrm>
            <a:off x="2594978" y="4589066"/>
            <a:ext cx="3501022" cy="2045508"/>
          </a:xfrm>
          <a:solidFill>
            <a:schemeClr val="bg1"/>
          </a:solidFill>
          <a:ln>
            <a:solidFill>
              <a:schemeClr val="accent1"/>
            </a:solidFill>
          </a:ln>
        </p:spPr>
        <p:txBody>
          <a:bodyPr>
            <a:noAutofit/>
          </a:bodyPr>
          <a:lstStyle/>
          <a:p>
            <a:pPr marL="0" indent="0" algn="ctr">
              <a:buNone/>
            </a:pPr>
            <a:r>
              <a:rPr lang="en-US" sz="2300" b="1" dirty="0"/>
              <a:t>More than 70% of people in American jails and prisons</a:t>
            </a:r>
            <a:r>
              <a:rPr lang="en-US" sz="2300" dirty="0"/>
              <a:t> have at least one diagnosed mental illness or substance use disorder, or both</a:t>
            </a:r>
          </a:p>
        </p:txBody>
      </p:sp>
      <p:sp>
        <p:nvSpPr>
          <p:cNvPr id="13" name="Slide Number Placeholder 12">
            <a:extLst>
              <a:ext uri="{FF2B5EF4-FFF2-40B4-BE49-F238E27FC236}">
                <a16:creationId xmlns:a16="http://schemas.microsoft.com/office/drawing/2014/main" id="{AF1DDD4C-BA7F-B717-A04E-C03D7E155F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900" b="0" i="0" u="none" strike="noStrike" kern="1200" cap="none" spc="0" normalizeH="0" baseline="0" noProof="0" smtClean="0">
                <a:ln>
                  <a:noFill/>
                </a:ln>
                <a:solidFill>
                  <a:srgbClr val="EDF1F2">
                    <a:lumMod val="75000"/>
                  </a:srgbClr>
                </a:solidFill>
                <a:effectLst/>
                <a:uLnTx/>
                <a:uFillTx/>
                <a:latin typeface="Skee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EDF1F2">
                  <a:lumMod val="75000"/>
                </a:srgbClr>
              </a:solidFill>
              <a:effectLst/>
              <a:uLnTx/>
              <a:uFillTx/>
              <a:latin typeface="Skeena"/>
              <a:ea typeface="+mn-ea"/>
              <a:cs typeface="+mn-cs"/>
            </a:endParaRPr>
          </a:p>
        </p:txBody>
      </p:sp>
      <p:sp>
        <p:nvSpPr>
          <p:cNvPr id="4" name="Title 3">
            <a:extLst>
              <a:ext uri="{FF2B5EF4-FFF2-40B4-BE49-F238E27FC236}">
                <a16:creationId xmlns:a16="http://schemas.microsoft.com/office/drawing/2014/main" id="{A8AE5037-3414-F1BB-791D-3548643D37E5}"/>
              </a:ext>
            </a:extLst>
          </p:cNvPr>
          <p:cNvSpPr>
            <a:spLocks noGrp="1"/>
          </p:cNvSpPr>
          <p:nvPr>
            <p:ph type="title"/>
          </p:nvPr>
        </p:nvSpPr>
        <p:spPr/>
        <p:txBody>
          <a:bodyPr/>
          <a:lstStyle/>
          <a:p>
            <a:r>
              <a:rPr lang="en-US" dirty="0"/>
              <a:t>Justice System Involvement</a:t>
            </a:r>
          </a:p>
        </p:txBody>
      </p:sp>
    </p:spTree>
    <p:extLst>
      <p:ext uri="{BB962C8B-B14F-4D97-AF65-F5344CB8AC3E}">
        <p14:creationId xmlns:p14="http://schemas.microsoft.com/office/powerpoint/2010/main" val="3305720657"/>
      </p:ext>
    </p:extLst>
  </p:cSld>
  <p:clrMapOvr>
    <a:masterClrMapping/>
  </p:clrMapOvr>
  <mc:AlternateContent xmlns:mc="http://schemas.openxmlformats.org/markup-compatibility/2006" xmlns:p14="http://schemas.microsoft.com/office/powerpoint/2010/main">
    <mc:Choice Requires="p14">
      <p:transition spd="slow" p14:dur="2000" advTm="70933"/>
    </mc:Choice>
    <mc:Fallback xmlns="">
      <p:transition spd="slow" advTm="709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D4B7-940E-26F8-7A62-01B00FD21F73}"/>
              </a:ext>
            </a:extLst>
          </p:cNvPr>
          <p:cNvSpPr>
            <a:spLocks noGrp="1"/>
          </p:cNvSpPr>
          <p:nvPr>
            <p:ph type="title"/>
          </p:nvPr>
        </p:nvSpPr>
        <p:spPr/>
        <p:txBody>
          <a:bodyPr/>
          <a:lstStyle/>
          <a:p>
            <a:r>
              <a:rPr lang="en-US" dirty="0"/>
              <a:t>Once involved with the justice system…</a:t>
            </a:r>
          </a:p>
        </p:txBody>
      </p:sp>
      <p:sp>
        <p:nvSpPr>
          <p:cNvPr id="3" name="Text Placeholder 2">
            <a:extLst>
              <a:ext uri="{FF2B5EF4-FFF2-40B4-BE49-F238E27FC236}">
                <a16:creationId xmlns:a16="http://schemas.microsoft.com/office/drawing/2014/main" id="{A9026247-C749-9235-966C-0846440BEFDB}"/>
              </a:ext>
            </a:extLst>
          </p:cNvPr>
          <p:cNvSpPr>
            <a:spLocks noGrp="1"/>
          </p:cNvSpPr>
          <p:nvPr>
            <p:ph type="body" sz="quarter" idx="33"/>
          </p:nvPr>
        </p:nvSpPr>
        <p:spPr>
          <a:xfrm>
            <a:off x="735276" y="2154364"/>
            <a:ext cx="10096609" cy="3977640"/>
          </a:xfrm>
        </p:spPr>
        <p:txBody>
          <a:bodyPr>
            <a:normAutofit fontScale="25000" lnSpcReduction="20000"/>
          </a:bodyPr>
          <a:lstStyle/>
          <a:p>
            <a:r>
              <a:rPr lang="en-US" sz="16000" b="1" dirty="0">
                <a:solidFill>
                  <a:schemeClr val="tx1"/>
                </a:solidFill>
              </a:rPr>
              <a:t>Vicious cycles emerge </a:t>
            </a:r>
          </a:p>
          <a:p>
            <a:endParaRPr lang="en-US" sz="160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endParaRPr lang="en-US" sz="3500" dirty="0">
              <a:solidFill>
                <a:schemeClr val="tx1"/>
              </a:solidFill>
            </a:endParaRPr>
          </a:p>
          <a:p>
            <a:r>
              <a:rPr lang="en-US" sz="12000" dirty="0">
                <a:solidFill>
                  <a:schemeClr val="tx1"/>
                </a:solidFill>
              </a:rPr>
              <a:t>in which behavioral health conditions are reasons for court involvement and court involvement often exacerbates behavioral health issues.</a:t>
            </a:r>
          </a:p>
          <a:p>
            <a:endParaRPr lang="en-US" dirty="0"/>
          </a:p>
          <a:p>
            <a:endParaRPr lang="en-US" dirty="0"/>
          </a:p>
        </p:txBody>
      </p:sp>
      <p:sp>
        <p:nvSpPr>
          <p:cNvPr id="13" name="Slide Number Placeholder 12">
            <a:extLst>
              <a:ext uri="{FF2B5EF4-FFF2-40B4-BE49-F238E27FC236}">
                <a16:creationId xmlns:a16="http://schemas.microsoft.com/office/drawing/2014/main" id="{4882534D-AC4B-531F-C5AF-BEE7D197303E}"/>
              </a:ext>
            </a:extLst>
          </p:cNvPr>
          <p:cNvSpPr>
            <a:spLocks noGrp="1"/>
          </p:cNvSpPr>
          <p:nvPr>
            <p:ph type="sldNum" sz="quarter" idx="12"/>
          </p:nvPr>
        </p:nvSpPr>
        <p:spPr>
          <a:xfrm>
            <a:off x="8293608" y="6356350"/>
            <a:ext cx="306019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900" b="0" i="0" u="none" strike="noStrike" kern="1200" cap="none" spc="0" normalizeH="0" baseline="0" noProof="0" smtClean="0">
                <a:ln>
                  <a:noFill/>
                </a:ln>
                <a:solidFill>
                  <a:srgbClr val="A02B93">
                    <a:lumMod val="75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pic>
        <p:nvPicPr>
          <p:cNvPr id="5" name="Picture 4" descr="A red circular arrows in a circle&#10;&#10;Description automatically generated">
            <a:extLst>
              <a:ext uri="{FF2B5EF4-FFF2-40B4-BE49-F238E27FC236}">
                <a16:creationId xmlns:a16="http://schemas.microsoft.com/office/drawing/2014/main" id="{60FA5620-98EE-AE82-99E1-E95808B18C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77640" y="2337244"/>
            <a:ext cx="3611880" cy="3611880"/>
          </a:xfrm>
          <a:prstGeom prst="rect">
            <a:avLst/>
          </a:prstGeom>
        </p:spPr>
      </p:pic>
    </p:spTree>
    <p:extLst>
      <p:ext uri="{BB962C8B-B14F-4D97-AF65-F5344CB8AC3E}">
        <p14:creationId xmlns:p14="http://schemas.microsoft.com/office/powerpoint/2010/main" val="121847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Rectangle 37">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 name="Picture 4" descr="A cover of a report&#10;&#10;AI-generated content may be incorrect.">
            <a:extLst>
              <a:ext uri="{FF2B5EF4-FFF2-40B4-BE49-F238E27FC236}">
                <a16:creationId xmlns:a16="http://schemas.microsoft.com/office/drawing/2014/main" id="{52D149E4-888D-FAC2-884D-9D4B5FBFCD42}"/>
              </a:ext>
            </a:extLst>
          </p:cNvPr>
          <p:cNvPicPr>
            <a:picLocks noChangeAspect="1"/>
          </p:cNvPicPr>
          <p:nvPr/>
        </p:nvPicPr>
        <p:blipFill>
          <a:blip r:embed="rId3"/>
          <a:stretch>
            <a:fillRect/>
          </a:stretch>
        </p:blipFill>
        <p:spPr>
          <a:xfrm>
            <a:off x="1705878" y="1132764"/>
            <a:ext cx="3486545" cy="4413350"/>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A qr code with circles and circles&#10;&#10;AI-generated content may be incorrect.">
            <a:extLst>
              <a:ext uri="{FF2B5EF4-FFF2-40B4-BE49-F238E27FC236}">
                <a16:creationId xmlns:a16="http://schemas.microsoft.com/office/drawing/2014/main" id="{6F405BA0-AA0B-D3E7-4899-1F7825172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793" y="1119335"/>
            <a:ext cx="4440208" cy="4440208"/>
          </a:xfrm>
          <a:prstGeom prst="rect">
            <a:avLst/>
          </a:prstGeom>
        </p:spPr>
      </p:pic>
    </p:spTree>
    <p:extLst>
      <p:ext uri="{BB962C8B-B14F-4D97-AF65-F5344CB8AC3E}">
        <p14:creationId xmlns:p14="http://schemas.microsoft.com/office/powerpoint/2010/main" val="86794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A9BD2-7481-5EF1-5CB8-14F09D9BC9F6}"/>
              </a:ext>
            </a:extLst>
          </p:cNvPr>
          <p:cNvSpPr>
            <a:spLocks noGrp="1"/>
          </p:cNvSpPr>
          <p:nvPr>
            <p:ph type="title"/>
          </p:nvPr>
        </p:nvSpPr>
        <p:spPr>
          <a:xfrm>
            <a:off x="1043631" y="809898"/>
            <a:ext cx="9942716" cy="1554480"/>
          </a:xfrm>
        </p:spPr>
        <p:txBody>
          <a:bodyPr anchor="ctr">
            <a:normAutofit/>
          </a:bodyPr>
          <a:lstStyle/>
          <a:p>
            <a:pPr algn="ctr"/>
            <a:r>
              <a:rPr lang="en-US" sz="6600" b="1" dirty="0"/>
              <a:t>Better Together</a:t>
            </a:r>
          </a:p>
        </p:txBody>
      </p:sp>
      <p:sp>
        <p:nvSpPr>
          <p:cNvPr id="3" name="Content Placeholder 2">
            <a:extLst>
              <a:ext uri="{FF2B5EF4-FFF2-40B4-BE49-F238E27FC236}">
                <a16:creationId xmlns:a16="http://schemas.microsoft.com/office/drawing/2014/main" id="{21011D5C-6109-52B7-CB59-D2467598AB2B}"/>
              </a:ext>
            </a:extLst>
          </p:cNvPr>
          <p:cNvSpPr>
            <a:spLocks noGrp="1"/>
          </p:cNvSpPr>
          <p:nvPr>
            <p:ph idx="1"/>
          </p:nvPr>
        </p:nvSpPr>
        <p:spPr>
          <a:xfrm>
            <a:off x="1045028" y="3017522"/>
            <a:ext cx="9941319" cy="3124658"/>
          </a:xfrm>
        </p:spPr>
        <p:txBody>
          <a:bodyPr anchor="ctr">
            <a:normAutofit/>
          </a:bodyPr>
          <a:lstStyle/>
          <a:p>
            <a:pPr marL="0" indent="0" algn="ctr">
              <a:buNone/>
            </a:pPr>
            <a:r>
              <a:rPr lang="en-US" sz="2400" b="0" i="1" u="none" strike="noStrike" baseline="0" dirty="0">
                <a:latin typeface="Merriweather-Italic"/>
              </a:rPr>
              <a:t>On state and local levels, behavioral health and justice system stakeholders and community leaders must come together to examine their systems and community resources to determine the best path forward to provide the best care and responses to individuals with mental illness.</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08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35035-D185-445D-3086-FB1D429BD547}"/>
              </a:ext>
            </a:extLst>
          </p:cNvPr>
          <p:cNvSpPr>
            <a:spLocks noGrp="1"/>
          </p:cNvSpPr>
          <p:nvPr>
            <p:ph type="title"/>
          </p:nvPr>
        </p:nvSpPr>
        <p:spPr>
          <a:xfrm>
            <a:off x="793662" y="386930"/>
            <a:ext cx="10066122" cy="1298448"/>
          </a:xfrm>
        </p:spPr>
        <p:txBody>
          <a:bodyPr anchor="b">
            <a:normAutofit fontScale="90000"/>
          </a:bodyPr>
          <a:lstStyle/>
          <a:p>
            <a:pPr algn="ctr"/>
            <a:r>
              <a:rPr lang="en-US" sz="4800" dirty="0"/>
              <a:t>Why might it feel hard to get on the same page?</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0918B0-4E09-FDB4-397D-3C303E638A95}"/>
              </a:ext>
            </a:extLst>
          </p:cNvPr>
          <p:cNvSpPr>
            <a:spLocks noGrp="1"/>
          </p:cNvSpPr>
          <p:nvPr>
            <p:ph idx="1"/>
          </p:nvPr>
        </p:nvSpPr>
        <p:spPr>
          <a:xfrm>
            <a:off x="793661" y="2599509"/>
            <a:ext cx="4530898" cy="3639450"/>
          </a:xfrm>
        </p:spPr>
        <p:txBody>
          <a:bodyPr anchor="ctr">
            <a:normAutofit/>
          </a:bodyPr>
          <a:lstStyle/>
          <a:p>
            <a:r>
              <a:rPr lang="en-US" sz="3200" dirty="0"/>
              <a:t>Do the courts and treatment providers have competing priorities at times?</a:t>
            </a:r>
          </a:p>
          <a:p>
            <a:r>
              <a:rPr lang="en-US" sz="3200" dirty="0"/>
              <a:t>Are we speaking different languages?</a:t>
            </a:r>
          </a:p>
        </p:txBody>
      </p:sp>
      <p:pic>
        <p:nvPicPr>
          <p:cNvPr id="9" name="Picture 8" descr="A couple of cartoon characters with speech bubbles&#10;&#10;AI-generated content may be incorrect.">
            <a:extLst>
              <a:ext uri="{FF2B5EF4-FFF2-40B4-BE49-F238E27FC236}">
                <a16:creationId xmlns:a16="http://schemas.microsoft.com/office/drawing/2014/main" id="{427C1839-7FCA-5648-9A79-67CAED07A7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0508" y="2484255"/>
            <a:ext cx="4952325" cy="3714244"/>
          </a:xfrm>
          <a:prstGeom prst="rect">
            <a:avLst/>
          </a:prstGeom>
        </p:spPr>
      </p:pic>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828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484</TotalTime>
  <Words>1310</Words>
  <Application>Microsoft Office PowerPoint</Application>
  <PresentationFormat>Widescreen</PresentationFormat>
  <Paragraphs>187</Paragraphs>
  <Slides>25</Slides>
  <Notes>17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Aptos</vt:lpstr>
      <vt:lpstr>Aptos Display</vt:lpstr>
      <vt:lpstr>Aptos Narrow</vt:lpstr>
      <vt:lpstr>Arial</vt:lpstr>
      <vt:lpstr>Calibri</vt:lpstr>
      <vt:lpstr>Garamond</vt:lpstr>
      <vt:lpstr>Merriweather-Italic</vt:lpstr>
      <vt:lpstr>Newsreader</vt:lpstr>
      <vt:lpstr>Segoe UI</vt:lpstr>
      <vt:lpstr>Skeena</vt:lpstr>
      <vt:lpstr>Times New Roman</vt:lpstr>
      <vt:lpstr>Wingdings</vt:lpstr>
      <vt:lpstr>Office Theme</vt:lpstr>
      <vt:lpstr>1_Office Theme</vt:lpstr>
      <vt:lpstr>2_Office Theme</vt:lpstr>
      <vt:lpstr>Two-Way Trust: Fostering Partnerships Between Treatment Providers and the Courts</vt:lpstr>
      <vt:lpstr>What we’ll cover today</vt:lpstr>
      <vt:lpstr>Let’s Chat!</vt:lpstr>
      <vt:lpstr>State and Local Courts </vt:lpstr>
      <vt:lpstr>Justice System Involvement</vt:lpstr>
      <vt:lpstr>Once involved with the justice system…</vt:lpstr>
      <vt:lpstr>PowerPoint Presentation</vt:lpstr>
      <vt:lpstr>Better Together</vt:lpstr>
      <vt:lpstr>Why might it feel hard to get on the same page?</vt:lpstr>
      <vt:lpstr>Translation Needed!</vt:lpstr>
      <vt:lpstr>How do we build trust?</vt:lpstr>
      <vt:lpstr>We asked you!</vt:lpstr>
      <vt:lpstr>We asked judges!</vt:lpstr>
      <vt:lpstr>PowerPoint Presentation</vt:lpstr>
      <vt:lpstr>PowerPoint Presentation</vt:lpstr>
      <vt:lpstr>Communication, Collaboration, Relationships</vt:lpstr>
      <vt:lpstr>Where to Start-  Somewhere!</vt:lpstr>
      <vt:lpstr>Creation of the Office of Behavioral Health</vt:lpstr>
      <vt:lpstr>Conference of Chief Justices and Conference of State Court Administrators: Resolution 1</vt:lpstr>
      <vt:lpstr>Indiana was the Tenth State to fulfill Resolution 1</vt:lpstr>
      <vt:lpstr>Office of Behavioral Health:  The First Year</vt:lpstr>
      <vt:lpstr>Behavioral Health Committee</vt:lpstr>
      <vt:lpstr>Behavioral Health Committee Workgroups</vt:lpstr>
      <vt:lpstr>What’s Next for OBH (with your partnership)</vt:lpstr>
      <vt:lpstr>Contact OBH for support and to share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Brittany</dc:creator>
  <cp:lastModifiedBy>Kelly, Brittany</cp:lastModifiedBy>
  <cp:revision>1</cp:revision>
  <dcterms:created xsi:type="dcterms:W3CDTF">2025-04-29T15:11:00Z</dcterms:created>
  <dcterms:modified xsi:type="dcterms:W3CDTF">2025-05-09T15:24:44Z</dcterms:modified>
</cp:coreProperties>
</file>