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upp, Adam" userId="06b47912-cce3-49e8-86ff-6fdbb286ae82" providerId="ADAL" clId="{F6B3E45B-8281-4AC1-A530-0A60408061D9}"/>
    <pc:docChg chg="undo custSel addSld modSld sldOrd">
      <pc:chgData name="Krupp, Adam" userId="06b47912-cce3-49e8-86ff-6fdbb286ae82" providerId="ADAL" clId="{F6B3E45B-8281-4AC1-A530-0A60408061D9}" dt="2025-07-07T01:45:13.694" v="26"/>
      <pc:docMkLst>
        <pc:docMk/>
      </pc:docMkLst>
      <pc:sldChg chg="ord">
        <pc:chgData name="Krupp, Adam" userId="06b47912-cce3-49e8-86ff-6fdbb286ae82" providerId="ADAL" clId="{F6B3E45B-8281-4AC1-A530-0A60408061D9}" dt="2025-07-07T01:45:13.694" v="26"/>
        <pc:sldMkLst>
          <pc:docMk/>
          <pc:sldMk cId="2877875202" sldId="259"/>
        </pc:sldMkLst>
      </pc:sldChg>
      <pc:sldChg chg="addSp delSp modSp new mod ord setBg">
        <pc:chgData name="Krupp, Adam" userId="06b47912-cce3-49e8-86ff-6fdbb286ae82" providerId="ADAL" clId="{F6B3E45B-8281-4AC1-A530-0A60408061D9}" dt="2025-07-07T01:43:53.767" v="17"/>
        <pc:sldMkLst>
          <pc:docMk/>
          <pc:sldMk cId="662335174" sldId="263"/>
        </pc:sldMkLst>
        <pc:spChg chg="add del">
          <ac:chgData name="Krupp, Adam" userId="06b47912-cce3-49e8-86ff-6fdbb286ae82" providerId="ADAL" clId="{F6B3E45B-8281-4AC1-A530-0A60408061D9}" dt="2025-07-07T01:42:36.052" v="3" actId="26606"/>
          <ac:spMkLst>
            <pc:docMk/>
            <pc:sldMk cId="662335174" sldId="263"/>
            <ac:spMk id="8" creationId="{B94BF6D8-BAB7-4EB4-9B19-BB8B2F0F700E}"/>
          </ac:spMkLst>
        </pc:spChg>
        <pc:spChg chg="add del">
          <ac:chgData name="Krupp, Adam" userId="06b47912-cce3-49e8-86ff-6fdbb286ae82" providerId="ADAL" clId="{F6B3E45B-8281-4AC1-A530-0A60408061D9}" dt="2025-07-07T01:42:36.052" v="3" actId="26606"/>
          <ac:spMkLst>
            <pc:docMk/>
            <pc:sldMk cId="662335174" sldId="263"/>
            <ac:spMk id="10" creationId="{B233FAAD-5E0A-4FBB-9800-1DAEE5039AF6}"/>
          </ac:spMkLst>
        </pc:spChg>
        <pc:spChg chg="add del">
          <ac:chgData name="Krupp, Adam" userId="06b47912-cce3-49e8-86ff-6fdbb286ae82" providerId="ADAL" clId="{F6B3E45B-8281-4AC1-A530-0A60408061D9}" dt="2025-07-07T01:42:36.052" v="3" actId="26606"/>
          <ac:spMkLst>
            <pc:docMk/>
            <pc:sldMk cId="662335174" sldId="263"/>
            <ac:spMk id="12" creationId="{8276E914-D126-4153-AEBF-1B9B6361C2B7}"/>
          </ac:spMkLst>
        </pc:spChg>
        <pc:spChg chg="add del">
          <ac:chgData name="Krupp, Adam" userId="06b47912-cce3-49e8-86ff-6fdbb286ae82" providerId="ADAL" clId="{F6B3E45B-8281-4AC1-A530-0A60408061D9}" dt="2025-07-07T01:42:40.111" v="7" actId="26606"/>
          <ac:spMkLst>
            <pc:docMk/>
            <pc:sldMk cId="662335174" sldId="263"/>
            <ac:spMk id="18" creationId="{B94BF6D8-BAB7-4EB4-9B19-BB8B2F0F700E}"/>
          </ac:spMkLst>
        </pc:spChg>
        <pc:spChg chg="add del">
          <ac:chgData name="Krupp, Adam" userId="06b47912-cce3-49e8-86ff-6fdbb286ae82" providerId="ADAL" clId="{F6B3E45B-8281-4AC1-A530-0A60408061D9}" dt="2025-07-07T01:42:40.111" v="7" actId="26606"/>
          <ac:spMkLst>
            <pc:docMk/>
            <pc:sldMk cId="662335174" sldId="263"/>
            <ac:spMk id="19" creationId="{B233FAAD-5E0A-4FBB-9800-1DAEE5039AF6}"/>
          </ac:spMkLst>
        </pc:spChg>
        <pc:spChg chg="add del">
          <ac:chgData name="Krupp, Adam" userId="06b47912-cce3-49e8-86ff-6fdbb286ae82" providerId="ADAL" clId="{F6B3E45B-8281-4AC1-A530-0A60408061D9}" dt="2025-07-07T01:42:40.111" v="7" actId="26606"/>
          <ac:spMkLst>
            <pc:docMk/>
            <pc:sldMk cId="662335174" sldId="263"/>
            <ac:spMk id="20" creationId="{8276E914-D126-4153-AEBF-1B9B6361C2B7}"/>
          </ac:spMkLst>
        </pc:spChg>
        <pc:spChg chg="add">
          <ac:chgData name="Krupp, Adam" userId="06b47912-cce3-49e8-86ff-6fdbb286ae82" providerId="ADAL" clId="{F6B3E45B-8281-4AC1-A530-0A60408061D9}" dt="2025-07-07T01:42:40.115" v="8" actId="26606"/>
          <ac:spMkLst>
            <pc:docMk/>
            <pc:sldMk cId="662335174" sldId="263"/>
            <ac:spMk id="22" creationId="{42A4FC2C-047E-45A5-965D-8E1E3BF09BC6}"/>
          </ac:spMkLst>
        </pc:spChg>
        <pc:grpChg chg="add del">
          <ac:chgData name="Krupp, Adam" userId="06b47912-cce3-49e8-86ff-6fdbb286ae82" providerId="ADAL" clId="{F6B3E45B-8281-4AC1-A530-0A60408061D9}" dt="2025-07-07T01:42:38.707" v="5" actId="26606"/>
          <ac:grpSpMkLst>
            <pc:docMk/>
            <pc:sldMk cId="662335174" sldId="263"/>
            <ac:grpSpMk id="14" creationId="{26176824-7946-6969-3841-DD5C101DF42D}"/>
          </ac:grpSpMkLst>
        </pc:grpChg>
        <pc:picChg chg="add mod">
          <ac:chgData name="Krupp, Adam" userId="06b47912-cce3-49e8-86ff-6fdbb286ae82" providerId="ADAL" clId="{F6B3E45B-8281-4AC1-A530-0A60408061D9}" dt="2025-07-07T01:42:40.115" v="8" actId="26606"/>
          <ac:picMkLst>
            <pc:docMk/>
            <pc:sldMk cId="662335174" sldId="263"/>
            <ac:picMk id="3" creationId="{1480BE9A-935E-BBEE-0CAD-CA46BF4E531C}"/>
          </ac:picMkLst>
        </pc:picChg>
      </pc:sldChg>
      <pc:sldChg chg="addSp modSp new mod ord setBg">
        <pc:chgData name="Krupp, Adam" userId="06b47912-cce3-49e8-86ff-6fdbb286ae82" providerId="ADAL" clId="{F6B3E45B-8281-4AC1-A530-0A60408061D9}" dt="2025-07-07T01:43:41.072" v="15"/>
        <pc:sldMkLst>
          <pc:docMk/>
          <pc:sldMk cId="2539267160" sldId="264"/>
        </pc:sldMkLst>
        <pc:spChg chg="add">
          <ac:chgData name="Krupp, Adam" userId="06b47912-cce3-49e8-86ff-6fdbb286ae82" providerId="ADAL" clId="{F6B3E45B-8281-4AC1-A530-0A60408061D9}" dt="2025-07-07T01:43:25.555" v="11" actId="26606"/>
          <ac:spMkLst>
            <pc:docMk/>
            <pc:sldMk cId="2539267160" sldId="264"/>
            <ac:spMk id="8" creationId="{42A4FC2C-047E-45A5-965D-8E1E3BF09BC6}"/>
          </ac:spMkLst>
        </pc:spChg>
        <pc:picChg chg="add mod">
          <ac:chgData name="Krupp, Adam" userId="06b47912-cce3-49e8-86ff-6fdbb286ae82" providerId="ADAL" clId="{F6B3E45B-8281-4AC1-A530-0A60408061D9}" dt="2025-07-07T01:43:28.001" v="13" actId="962"/>
          <ac:picMkLst>
            <pc:docMk/>
            <pc:sldMk cId="2539267160" sldId="264"/>
            <ac:picMk id="3" creationId="{C8F0EE46-3302-6A7F-FC4C-181FC18DE4E0}"/>
          </ac:picMkLst>
        </pc:picChg>
      </pc:sldChg>
      <pc:sldChg chg="addSp modSp new mod ord setBg">
        <pc:chgData name="Krupp, Adam" userId="06b47912-cce3-49e8-86ff-6fdbb286ae82" providerId="ADAL" clId="{F6B3E45B-8281-4AC1-A530-0A60408061D9}" dt="2025-07-07T01:45:05.652" v="24"/>
        <pc:sldMkLst>
          <pc:docMk/>
          <pc:sldMk cId="1200881383" sldId="265"/>
        </pc:sldMkLst>
        <pc:spChg chg="add">
          <ac:chgData name="Krupp, Adam" userId="06b47912-cce3-49e8-86ff-6fdbb286ae82" providerId="ADAL" clId="{F6B3E45B-8281-4AC1-A530-0A60408061D9}" dt="2025-07-07T01:44:51.747" v="20" actId="26606"/>
          <ac:spMkLst>
            <pc:docMk/>
            <pc:sldMk cId="1200881383" sldId="265"/>
            <ac:spMk id="8" creationId="{42A4FC2C-047E-45A5-965D-8E1E3BF09BC6}"/>
          </ac:spMkLst>
        </pc:spChg>
        <pc:picChg chg="add mod">
          <ac:chgData name="Krupp, Adam" userId="06b47912-cce3-49e8-86ff-6fdbb286ae82" providerId="ADAL" clId="{F6B3E45B-8281-4AC1-A530-0A60408061D9}" dt="2025-07-07T01:44:53.513" v="22" actId="962"/>
          <ac:picMkLst>
            <pc:docMk/>
            <pc:sldMk cId="1200881383" sldId="265"/>
            <ac:picMk id="3" creationId="{0972E112-5615-258A-405D-8E4DB8608A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D527-1F85-26F5-7F4B-0C4BE7E9C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9E091-FFD4-340F-C363-D7AC1985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CD076-D0CF-3D9A-E43A-6E2CA78C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F79-41ED-4D93-B75C-8507E389DE72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36728-3BB0-EFE3-48FF-CF447BF6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88AFF-0682-C64D-A76D-C3BC23B1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375-0909-4CDF-B31D-3431389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F99E-2AA7-8225-67D9-0235E479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FE23-4C53-7F04-EE64-2B04767C2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8534-40AC-F0F4-68E7-7341C60B6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F79-41ED-4D93-B75C-8507E389DE72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531F8-1162-CD85-E57E-5A1880EC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2D500-924A-1482-5415-55EE4701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375-0909-4CDF-B31D-3431389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4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08310-5E7A-F897-7A52-EDAC4C1BA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E51BB-4B5F-FEF6-E9B0-EDDC8DED0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46C99-276B-B729-8885-6EF2229F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F79-41ED-4D93-B75C-8507E389DE72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ED677-39B0-D896-C4E8-D67DA651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7787D-8C12-B462-E966-4D9DF15F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375-0909-4CDF-B31D-3431389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0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E368-B2A9-FF5A-0FD2-A58D0EEE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F50A9-C08F-8707-A19A-3F967ADCA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5651E-283E-0E89-52E2-F65714B2D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F79-41ED-4D93-B75C-8507E389DE72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02F9-2847-BA02-F89C-DD66C62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E5056-6567-6D7B-86F6-CDB6587B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375-0909-4CDF-B31D-3431389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7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7A26-3AB7-C0D7-2460-D5591AA5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57D8-5362-8BEF-627D-94C0A9D2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517C2-43F1-4AE9-61B1-C572C8DA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F79-41ED-4D93-B75C-8507E389DE72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07BA2-20CE-5D01-395D-48B8FF70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33C7A-D8A8-DD7A-753F-FDC0B9B7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375-0909-4CDF-B31D-3431389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5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86EA-FEA7-1852-930D-E4CF7E14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311CD-FFF1-1C65-FFF7-EC514FBEE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011BF-8C65-14F7-3DA4-A4DD867B4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CC572-EA9F-11FD-E95F-504BD416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F79-41ED-4D93-B75C-8507E389DE72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FAFC7-1E15-AC1E-3FF1-C08EAD4C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2D69A-72DA-59DA-F52F-3D5C7188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375-0909-4CDF-B31D-3431389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8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5E05-AC06-95C7-219A-FFCCE40D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36C2A-EF80-F858-388B-CCE57F449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0BF99-4740-302B-AC23-391900355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5237F-ADA4-70F8-481A-87DFC24C0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37C5F1-FB61-E2A4-4763-F09E02FFB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104830-C29D-0925-B98E-F0C2D07B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F79-41ED-4D93-B75C-8507E389DE72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6A5CF-7917-A53B-9A7A-B397EFF7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25445D-57B5-0842-6E79-8E083B30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375-0909-4CDF-B31D-3431389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24EC-6C11-1665-4BF9-F1089C0A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7D89C-421E-2EE9-30F5-DED96BCB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F79-41ED-4D93-B75C-8507E389DE72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BEA92-D95F-F777-653C-C73213E7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5CE7B-21AD-B888-F605-2DA13DB5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375-0909-4CDF-B31D-3431389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C95D8-03FA-121C-5427-29E11BED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F79-41ED-4D93-B75C-8507E389DE72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C505B-BA57-185E-1CC7-1CE4650E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B5585-3D2C-6783-0323-2AE8DC1C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375-0909-4CDF-B31D-3431389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F700-E0D2-E065-048E-6E59DF40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2064-C044-4399-9045-99192C3B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26FEF-CC16-58F4-28AC-C64DC443C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8E773-5C2D-C610-296A-6A5651D9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F79-41ED-4D93-B75C-8507E389DE72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22902-32A1-1EA1-F19B-AA8562F4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B9FF7-873B-978C-1E61-A12B3512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375-0909-4CDF-B31D-3431389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9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AA76-05E2-031B-A48F-789D4F50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342B8A-7C1F-F272-1349-2D971701B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F92ED-3D0A-ADAB-A1C8-87FC0FCA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DA5F2-2470-70FA-3FB3-F04592AE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F79-41ED-4D93-B75C-8507E389DE72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AEFC3-B9D9-E8C2-1CC6-ACC6069F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1948F-86E0-B374-CCEC-D67813A3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375-0909-4CDF-B31D-3431389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201B3-9EC7-6B7C-7F6A-ED22C9AAC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25FF3-CF22-0EA6-7593-848A38968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39D85-736B-1C9C-FA8B-85BFEBB1C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215F79-41ED-4D93-B75C-8507E389DE72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17224-5170-C012-D8E6-CA60E5FBA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78A45-0F34-0FB6-DDF4-98BB031D2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A28375-0909-4CDF-B31D-3431389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8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D5C2-BE7D-8327-E818-6C2EF184CE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E78EA-112C-EE2F-E453-CCD1672566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person, person, suit&#10;&#10;AI-generated content may be incorrect.">
            <a:extLst>
              <a:ext uri="{FF2B5EF4-FFF2-40B4-BE49-F238E27FC236}">
                <a16:creationId xmlns:a16="http://schemas.microsoft.com/office/drawing/2014/main" id="{3244AE50-DDC1-F018-B4E3-2FDB4F353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AI-generated content may be incorrect.">
            <a:extLst>
              <a:ext uri="{FF2B5EF4-FFF2-40B4-BE49-F238E27FC236}">
                <a16:creationId xmlns:a16="http://schemas.microsoft.com/office/drawing/2014/main" id="{0972E112-5615-258A-405D-8E4DB8608A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2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8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EB5F13-5097-3A64-B8E2-A7C09E16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3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6152E-6CA6-8065-B8FE-A33C69F8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20834"/>
            <a:ext cx="10905066" cy="501633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BE228-E67A-B486-3502-A714D9618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57148"/>
            <a:ext cx="10905066" cy="474370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6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449C8056-D983-4333-6E2F-FF71CFDF1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70779"/>
            <a:ext cx="10905066" cy="471644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9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 group of people in clothing&#10;&#10;AI-generated content may be incorrect.">
            <a:extLst>
              <a:ext uri="{FF2B5EF4-FFF2-40B4-BE49-F238E27FC236}">
                <a16:creationId xmlns:a16="http://schemas.microsoft.com/office/drawing/2014/main" id="{801F48DD-A5AA-1C72-84A7-9371EC58F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3E090-BEC9-B47A-02BA-755BA6EF6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981" y="966019"/>
            <a:ext cx="8642037" cy="49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7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AI-generated content may be incorrect.">
            <a:extLst>
              <a:ext uri="{FF2B5EF4-FFF2-40B4-BE49-F238E27FC236}">
                <a16:creationId xmlns:a16="http://schemas.microsoft.com/office/drawing/2014/main" id="{C8F0EE46-3302-6A7F-FC4C-181FC18DE4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2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6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0BE9A-935E-BBEE-0CAD-CA46BF4E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3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Krupp, Adam</dc:creator>
  <cp:lastModifiedBy>Krupp, Adam</cp:lastModifiedBy>
  <cp:revision>1</cp:revision>
  <dcterms:created xsi:type="dcterms:W3CDTF">2025-07-07T01:19:23Z</dcterms:created>
  <dcterms:modified xsi:type="dcterms:W3CDTF">2025-07-07T01:45:16Z</dcterms:modified>
</cp:coreProperties>
</file>