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sldIdLst>
    <p:sldId id="257" r:id="rId6"/>
    <p:sldId id="299" r:id="rId7"/>
    <p:sldId id="370" r:id="rId8"/>
    <p:sldId id="374" r:id="rId9"/>
    <p:sldId id="332" r:id="rId10"/>
    <p:sldId id="346" r:id="rId11"/>
    <p:sldId id="347" r:id="rId12"/>
    <p:sldId id="348" r:id="rId13"/>
    <p:sldId id="350" r:id="rId14"/>
    <p:sldId id="371" r:id="rId15"/>
    <p:sldId id="372" r:id="rId16"/>
    <p:sldId id="356" r:id="rId17"/>
    <p:sldId id="357" r:id="rId18"/>
    <p:sldId id="358" r:id="rId19"/>
    <p:sldId id="359" r:id="rId20"/>
    <p:sldId id="360" r:id="rId21"/>
    <p:sldId id="361" r:id="rId22"/>
    <p:sldId id="362" r:id="rId23"/>
    <p:sldId id="363" r:id="rId24"/>
    <p:sldId id="365" r:id="rId25"/>
    <p:sldId id="364" r:id="rId26"/>
    <p:sldId id="366" r:id="rId27"/>
    <p:sldId id="367" r:id="rId28"/>
    <p:sldId id="368" r:id="rId29"/>
    <p:sldId id="369" r:id="rId30"/>
    <p:sldId id="373" r:id="rId31"/>
    <p:sldId id="349" r:id="rId32"/>
    <p:sldId id="352" r:id="rId33"/>
    <p:sldId id="351" r:id="rId34"/>
    <p:sldId id="353" r:id="rId35"/>
    <p:sldId id="354" r:id="rId36"/>
    <p:sldId id="355" r:id="rId37"/>
    <p:sldId id="329" r:id="rId38"/>
    <p:sldId id="33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BB42"/>
    <a:srgbClr val="71B1C8"/>
    <a:srgbClr val="768591"/>
    <a:srgbClr val="C86F60"/>
    <a:srgbClr val="B8D994"/>
    <a:srgbClr val="646469"/>
    <a:srgbClr val="2A4F74"/>
    <a:srgbClr val="F0F0F0"/>
    <a:srgbClr val="FFFFFF"/>
    <a:srgbClr val="AD4C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CEF852-4339-4D84-BA6F-B9C049E4D797}" v="51" dt="2026-07-09T15:16:16.3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6" autoAdjust="0"/>
    <p:restoredTop sz="94660"/>
  </p:normalViewPr>
  <p:slideViewPr>
    <p:cSldViewPr snapToGrid="0" showGuides="1">
      <p:cViewPr varScale="1">
        <p:scale>
          <a:sx n="111" d="100"/>
          <a:sy n="111" d="100"/>
        </p:scale>
        <p:origin x="282" y="96"/>
      </p:cViewPr>
      <p:guideLst>
        <p:guide orient="horz" pos="403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20" Type="http://schemas.openxmlformats.org/officeDocument/2006/relationships/slide" Target="slides/slide1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 Pagnamenta" userId="54fb9c42-1407-4e00-8c65-adc057a416d4" providerId="ADAL" clId="{DDCEF852-4339-4D84-BA6F-B9C049E4D797}"/>
    <pc:docChg chg="undo custSel addSld delSld modSld">
      <pc:chgData name="Eric Pagnamenta" userId="54fb9c42-1407-4e00-8c65-adc057a416d4" providerId="ADAL" clId="{DDCEF852-4339-4D84-BA6F-B9C049E4D797}" dt="2026-07-09T15:16:49.755" v="7688" actId="20577"/>
      <pc:docMkLst>
        <pc:docMk/>
      </pc:docMkLst>
      <pc:sldChg chg="modSp mod">
        <pc:chgData name="Eric Pagnamenta" userId="54fb9c42-1407-4e00-8c65-adc057a416d4" providerId="ADAL" clId="{DDCEF852-4339-4D84-BA6F-B9C049E4D797}" dt="2026-07-07T19:05:40.052" v="3" actId="20577"/>
        <pc:sldMkLst>
          <pc:docMk/>
          <pc:sldMk cId="3176169468" sldId="257"/>
        </pc:sldMkLst>
        <pc:spChg chg="mod">
          <ac:chgData name="Eric Pagnamenta" userId="54fb9c42-1407-4e00-8c65-adc057a416d4" providerId="ADAL" clId="{DDCEF852-4339-4D84-BA6F-B9C049E4D797}" dt="2026-07-07T19:05:40.052" v="3" actId="20577"/>
          <ac:spMkLst>
            <pc:docMk/>
            <pc:sldMk cId="3176169468" sldId="257"/>
            <ac:spMk id="39" creationId="{46CE168D-6891-EB90-89FE-1F419D4173D1}"/>
          </ac:spMkLst>
        </pc:spChg>
      </pc:sldChg>
      <pc:sldChg chg="modSp mod">
        <pc:chgData name="Eric Pagnamenta" userId="54fb9c42-1407-4e00-8c65-adc057a416d4" providerId="ADAL" clId="{DDCEF852-4339-4D84-BA6F-B9C049E4D797}" dt="2026-07-09T15:15:23.203" v="7595" actId="20577"/>
        <pc:sldMkLst>
          <pc:docMk/>
          <pc:sldMk cId="45886508" sldId="299"/>
        </pc:sldMkLst>
        <pc:spChg chg="mod">
          <ac:chgData name="Eric Pagnamenta" userId="54fb9c42-1407-4e00-8c65-adc057a416d4" providerId="ADAL" clId="{DDCEF852-4339-4D84-BA6F-B9C049E4D797}" dt="2026-07-09T15:15:23.203" v="7595" actId="20577"/>
          <ac:spMkLst>
            <pc:docMk/>
            <pc:sldMk cId="45886508" sldId="299"/>
            <ac:spMk id="4" creationId="{5FEC824E-D94E-97E4-958B-A7DFC90F695A}"/>
          </ac:spMkLst>
        </pc:spChg>
      </pc:sldChg>
      <pc:sldChg chg="modSp mod">
        <pc:chgData name="Eric Pagnamenta" userId="54fb9c42-1407-4e00-8c65-adc057a416d4" providerId="ADAL" clId="{DDCEF852-4339-4D84-BA6F-B9C049E4D797}" dt="2026-07-07T19:40:27.130" v="1013" actId="20577"/>
        <pc:sldMkLst>
          <pc:docMk/>
          <pc:sldMk cId="749069115" sldId="332"/>
        </pc:sldMkLst>
        <pc:spChg chg="mod">
          <ac:chgData name="Eric Pagnamenta" userId="54fb9c42-1407-4e00-8c65-adc057a416d4" providerId="ADAL" clId="{DDCEF852-4339-4D84-BA6F-B9C049E4D797}" dt="2026-07-07T19:40:27.130" v="1013" actId="20577"/>
          <ac:spMkLst>
            <pc:docMk/>
            <pc:sldMk cId="749069115" sldId="332"/>
            <ac:spMk id="2" creationId="{A188F796-45FF-D5C2-F10B-57D8E6D54EC2}"/>
          </ac:spMkLst>
        </pc:spChg>
        <pc:spChg chg="mod">
          <ac:chgData name="Eric Pagnamenta" userId="54fb9c42-1407-4e00-8c65-adc057a416d4" providerId="ADAL" clId="{DDCEF852-4339-4D84-BA6F-B9C049E4D797}" dt="2026-07-07T19:10:22.729" v="138" actId="6549"/>
          <ac:spMkLst>
            <pc:docMk/>
            <pc:sldMk cId="749069115" sldId="332"/>
            <ac:spMk id="3" creationId="{0C48B22B-FCF9-83F8-6F52-0F7D1E6D80E3}"/>
          </ac:spMkLst>
        </pc:spChg>
      </pc:sldChg>
      <pc:sldChg chg="modSp del mod">
        <pc:chgData name="Eric Pagnamenta" userId="54fb9c42-1407-4e00-8c65-adc057a416d4" providerId="ADAL" clId="{DDCEF852-4339-4D84-BA6F-B9C049E4D797}" dt="2026-07-07T20:38:52.426" v="1468" actId="47"/>
        <pc:sldMkLst>
          <pc:docMk/>
          <pc:sldMk cId="2762592372" sldId="333"/>
        </pc:sldMkLst>
      </pc:sldChg>
      <pc:sldChg chg="del">
        <pc:chgData name="Eric Pagnamenta" userId="54fb9c42-1407-4e00-8c65-adc057a416d4" providerId="ADAL" clId="{DDCEF852-4339-4D84-BA6F-B9C049E4D797}" dt="2026-07-07T20:38:49.898" v="1467" actId="47"/>
        <pc:sldMkLst>
          <pc:docMk/>
          <pc:sldMk cId="3246137297" sldId="334"/>
        </pc:sldMkLst>
      </pc:sldChg>
      <pc:sldChg chg="del">
        <pc:chgData name="Eric Pagnamenta" userId="54fb9c42-1407-4e00-8c65-adc057a416d4" providerId="ADAL" clId="{DDCEF852-4339-4D84-BA6F-B9C049E4D797}" dt="2026-07-07T20:38:49.898" v="1467" actId="47"/>
        <pc:sldMkLst>
          <pc:docMk/>
          <pc:sldMk cId="190111052" sldId="335"/>
        </pc:sldMkLst>
      </pc:sldChg>
      <pc:sldChg chg="del">
        <pc:chgData name="Eric Pagnamenta" userId="54fb9c42-1407-4e00-8c65-adc057a416d4" providerId="ADAL" clId="{DDCEF852-4339-4D84-BA6F-B9C049E4D797}" dt="2026-07-07T20:38:49.898" v="1467" actId="47"/>
        <pc:sldMkLst>
          <pc:docMk/>
          <pc:sldMk cId="3887723632" sldId="336"/>
        </pc:sldMkLst>
      </pc:sldChg>
      <pc:sldChg chg="del">
        <pc:chgData name="Eric Pagnamenta" userId="54fb9c42-1407-4e00-8c65-adc057a416d4" providerId="ADAL" clId="{DDCEF852-4339-4D84-BA6F-B9C049E4D797}" dt="2026-07-07T20:38:49.898" v="1467" actId="47"/>
        <pc:sldMkLst>
          <pc:docMk/>
          <pc:sldMk cId="4218490006" sldId="337"/>
        </pc:sldMkLst>
      </pc:sldChg>
      <pc:sldChg chg="del">
        <pc:chgData name="Eric Pagnamenta" userId="54fb9c42-1407-4e00-8c65-adc057a416d4" providerId="ADAL" clId="{DDCEF852-4339-4D84-BA6F-B9C049E4D797}" dt="2026-07-07T20:38:49.898" v="1467" actId="47"/>
        <pc:sldMkLst>
          <pc:docMk/>
          <pc:sldMk cId="2991774406" sldId="338"/>
        </pc:sldMkLst>
      </pc:sldChg>
      <pc:sldChg chg="del">
        <pc:chgData name="Eric Pagnamenta" userId="54fb9c42-1407-4e00-8c65-adc057a416d4" providerId="ADAL" clId="{DDCEF852-4339-4D84-BA6F-B9C049E4D797}" dt="2026-07-07T20:38:49.898" v="1467" actId="47"/>
        <pc:sldMkLst>
          <pc:docMk/>
          <pc:sldMk cId="2838672141" sldId="339"/>
        </pc:sldMkLst>
      </pc:sldChg>
      <pc:sldChg chg="del">
        <pc:chgData name="Eric Pagnamenta" userId="54fb9c42-1407-4e00-8c65-adc057a416d4" providerId="ADAL" clId="{DDCEF852-4339-4D84-BA6F-B9C049E4D797}" dt="2026-07-07T20:38:49.898" v="1467" actId="47"/>
        <pc:sldMkLst>
          <pc:docMk/>
          <pc:sldMk cId="1023449980" sldId="340"/>
        </pc:sldMkLst>
      </pc:sldChg>
      <pc:sldChg chg="del">
        <pc:chgData name="Eric Pagnamenta" userId="54fb9c42-1407-4e00-8c65-adc057a416d4" providerId="ADAL" clId="{DDCEF852-4339-4D84-BA6F-B9C049E4D797}" dt="2026-07-07T20:38:49.898" v="1467" actId="47"/>
        <pc:sldMkLst>
          <pc:docMk/>
          <pc:sldMk cId="1204878914" sldId="341"/>
        </pc:sldMkLst>
      </pc:sldChg>
      <pc:sldChg chg="del">
        <pc:chgData name="Eric Pagnamenta" userId="54fb9c42-1407-4e00-8c65-adc057a416d4" providerId="ADAL" clId="{DDCEF852-4339-4D84-BA6F-B9C049E4D797}" dt="2026-07-07T20:38:49.898" v="1467" actId="47"/>
        <pc:sldMkLst>
          <pc:docMk/>
          <pc:sldMk cId="3110053390" sldId="342"/>
        </pc:sldMkLst>
      </pc:sldChg>
      <pc:sldChg chg="del">
        <pc:chgData name="Eric Pagnamenta" userId="54fb9c42-1407-4e00-8c65-adc057a416d4" providerId="ADAL" clId="{DDCEF852-4339-4D84-BA6F-B9C049E4D797}" dt="2026-07-07T20:38:49.898" v="1467" actId="47"/>
        <pc:sldMkLst>
          <pc:docMk/>
          <pc:sldMk cId="3338600396" sldId="343"/>
        </pc:sldMkLst>
      </pc:sldChg>
      <pc:sldChg chg="del">
        <pc:chgData name="Eric Pagnamenta" userId="54fb9c42-1407-4e00-8c65-adc057a416d4" providerId="ADAL" clId="{DDCEF852-4339-4D84-BA6F-B9C049E4D797}" dt="2026-07-07T20:38:49.898" v="1467" actId="47"/>
        <pc:sldMkLst>
          <pc:docMk/>
          <pc:sldMk cId="2209297849" sldId="344"/>
        </pc:sldMkLst>
      </pc:sldChg>
      <pc:sldChg chg="del">
        <pc:chgData name="Eric Pagnamenta" userId="54fb9c42-1407-4e00-8c65-adc057a416d4" providerId="ADAL" clId="{DDCEF852-4339-4D84-BA6F-B9C049E4D797}" dt="2026-07-07T20:38:49.898" v="1467" actId="47"/>
        <pc:sldMkLst>
          <pc:docMk/>
          <pc:sldMk cId="2897700674" sldId="345"/>
        </pc:sldMkLst>
      </pc:sldChg>
      <pc:sldChg chg="modSp add mod">
        <pc:chgData name="Eric Pagnamenta" userId="54fb9c42-1407-4e00-8c65-adc057a416d4" providerId="ADAL" clId="{DDCEF852-4339-4D84-BA6F-B9C049E4D797}" dt="2026-07-07T20:06:01.315" v="1137" actId="114"/>
        <pc:sldMkLst>
          <pc:docMk/>
          <pc:sldMk cId="2674530512" sldId="346"/>
        </pc:sldMkLst>
        <pc:spChg chg="mod">
          <ac:chgData name="Eric Pagnamenta" userId="54fb9c42-1407-4e00-8c65-adc057a416d4" providerId="ADAL" clId="{DDCEF852-4339-4D84-BA6F-B9C049E4D797}" dt="2026-07-07T20:06:01.315" v="1137" actId="114"/>
          <ac:spMkLst>
            <pc:docMk/>
            <pc:sldMk cId="2674530512" sldId="346"/>
            <ac:spMk id="2" creationId="{9A64CB42-5C3A-EF14-FC3F-F3FD739E492C}"/>
          </ac:spMkLst>
        </pc:spChg>
      </pc:sldChg>
      <pc:sldChg chg="modSp add mod">
        <pc:chgData name="Eric Pagnamenta" userId="54fb9c42-1407-4e00-8c65-adc057a416d4" providerId="ADAL" clId="{DDCEF852-4339-4D84-BA6F-B9C049E4D797}" dt="2026-07-09T15:16:49.755" v="7688" actId="20577"/>
        <pc:sldMkLst>
          <pc:docMk/>
          <pc:sldMk cId="1747344418" sldId="347"/>
        </pc:sldMkLst>
        <pc:spChg chg="mod">
          <ac:chgData name="Eric Pagnamenta" userId="54fb9c42-1407-4e00-8c65-adc057a416d4" providerId="ADAL" clId="{DDCEF852-4339-4D84-BA6F-B9C049E4D797}" dt="2026-07-09T15:16:49.755" v="7688" actId="20577"/>
          <ac:spMkLst>
            <pc:docMk/>
            <pc:sldMk cId="1747344418" sldId="347"/>
            <ac:spMk id="2" creationId="{0EF32658-9A7A-3135-6F71-2E5850BCFA2A}"/>
          </ac:spMkLst>
        </pc:spChg>
      </pc:sldChg>
      <pc:sldChg chg="modSp add mod">
        <pc:chgData name="Eric Pagnamenta" userId="54fb9c42-1407-4e00-8c65-adc057a416d4" providerId="ADAL" clId="{DDCEF852-4339-4D84-BA6F-B9C049E4D797}" dt="2026-07-07T22:52:31.003" v="4038" actId="20577"/>
        <pc:sldMkLst>
          <pc:docMk/>
          <pc:sldMk cId="220317575" sldId="348"/>
        </pc:sldMkLst>
        <pc:spChg chg="mod">
          <ac:chgData name="Eric Pagnamenta" userId="54fb9c42-1407-4e00-8c65-adc057a416d4" providerId="ADAL" clId="{DDCEF852-4339-4D84-BA6F-B9C049E4D797}" dt="2026-07-07T22:52:31.003" v="4038" actId="20577"/>
          <ac:spMkLst>
            <pc:docMk/>
            <pc:sldMk cId="220317575" sldId="348"/>
            <ac:spMk id="2" creationId="{D62856E8-2527-1DA6-3BD5-DCC2863D8638}"/>
          </ac:spMkLst>
        </pc:spChg>
      </pc:sldChg>
      <pc:sldChg chg="modSp add mod">
        <pc:chgData name="Eric Pagnamenta" userId="54fb9c42-1407-4e00-8c65-adc057a416d4" providerId="ADAL" clId="{DDCEF852-4339-4D84-BA6F-B9C049E4D797}" dt="2026-07-09T13:31:55.864" v="5527" actId="20577"/>
        <pc:sldMkLst>
          <pc:docMk/>
          <pc:sldMk cId="3779818248" sldId="349"/>
        </pc:sldMkLst>
        <pc:spChg chg="mod">
          <ac:chgData name="Eric Pagnamenta" userId="54fb9c42-1407-4e00-8c65-adc057a416d4" providerId="ADAL" clId="{DDCEF852-4339-4D84-BA6F-B9C049E4D797}" dt="2026-07-09T13:31:55.864" v="5527" actId="20577"/>
          <ac:spMkLst>
            <pc:docMk/>
            <pc:sldMk cId="3779818248" sldId="349"/>
            <ac:spMk id="2" creationId="{EAA25E35-290D-8A57-BD8A-0434C4CC0399}"/>
          </ac:spMkLst>
        </pc:spChg>
        <pc:spChg chg="mod">
          <ac:chgData name="Eric Pagnamenta" userId="54fb9c42-1407-4e00-8c65-adc057a416d4" providerId="ADAL" clId="{DDCEF852-4339-4D84-BA6F-B9C049E4D797}" dt="2026-07-07T22:52:21.897" v="4017" actId="20577"/>
          <ac:spMkLst>
            <pc:docMk/>
            <pc:sldMk cId="3779818248" sldId="349"/>
            <ac:spMk id="3" creationId="{7ACA5BC5-4631-E385-DEBB-A8A02AFA9877}"/>
          </ac:spMkLst>
        </pc:spChg>
      </pc:sldChg>
      <pc:sldChg chg="modSp add mod">
        <pc:chgData name="Eric Pagnamenta" userId="54fb9c42-1407-4e00-8c65-adc057a416d4" providerId="ADAL" clId="{DDCEF852-4339-4D84-BA6F-B9C049E4D797}" dt="2026-07-07T23:07:44.043" v="4312" actId="20577"/>
        <pc:sldMkLst>
          <pc:docMk/>
          <pc:sldMk cId="713885241" sldId="350"/>
        </pc:sldMkLst>
        <pc:spChg chg="mod">
          <ac:chgData name="Eric Pagnamenta" userId="54fb9c42-1407-4e00-8c65-adc057a416d4" providerId="ADAL" clId="{DDCEF852-4339-4D84-BA6F-B9C049E4D797}" dt="2026-07-07T23:07:44.043" v="4312" actId="20577"/>
          <ac:spMkLst>
            <pc:docMk/>
            <pc:sldMk cId="713885241" sldId="350"/>
            <ac:spMk id="2" creationId="{AA27A9B9-AB6E-7242-E031-236110AFBEB3}"/>
          </ac:spMkLst>
        </pc:spChg>
      </pc:sldChg>
      <pc:sldChg chg="addSp delSp modSp add mod">
        <pc:chgData name="Eric Pagnamenta" userId="54fb9c42-1407-4e00-8c65-adc057a416d4" providerId="ADAL" clId="{DDCEF852-4339-4D84-BA6F-B9C049E4D797}" dt="2026-07-09T14:02:00.994" v="6179" actId="22"/>
        <pc:sldMkLst>
          <pc:docMk/>
          <pc:sldMk cId="925497813" sldId="351"/>
        </pc:sldMkLst>
        <pc:spChg chg="mod">
          <ac:chgData name="Eric Pagnamenta" userId="54fb9c42-1407-4e00-8c65-adc057a416d4" providerId="ADAL" clId="{DDCEF852-4339-4D84-BA6F-B9C049E4D797}" dt="2026-07-09T14:01:53.188" v="6177" actId="179"/>
          <ac:spMkLst>
            <pc:docMk/>
            <pc:sldMk cId="925497813" sldId="351"/>
            <ac:spMk id="2" creationId="{31AD4032-F235-81C0-B34B-66D8EB1A7711}"/>
          </ac:spMkLst>
        </pc:spChg>
        <pc:spChg chg="add del">
          <ac:chgData name="Eric Pagnamenta" userId="54fb9c42-1407-4e00-8c65-adc057a416d4" providerId="ADAL" clId="{DDCEF852-4339-4D84-BA6F-B9C049E4D797}" dt="2026-07-09T14:02:00.994" v="6179" actId="22"/>
          <ac:spMkLst>
            <pc:docMk/>
            <pc:sldMk cId="925497813" sldId="351"/>
            <ac:spMk id="5" creationId="{D0A922A3-0CF0-EE55-2A63-D926C7CB3969}"/>
          </ac:spMkLst>
        </pc:spChg>
      </pc:sldChg>
      <pc:sldChg chg="modSp add mod">
        <pc:chgData name="Eric Pagnamenta" userId="54fb9c42-1407-4e00-8c65-adc057a416d4" providerId="ADAL" clId="{DDCEF852-4339-4D84-BA6F-B9C049E4D797}" dt="2026-07-09T13:57:26.025" v="5969" actId="20577"/>
        <pc:sldMkLst>
          <pc:docMk/>
          <pc:sldMk cId="2491078117" sldId="352"/>
        </pc:sldMkLst>
        <pc:spChg chg="mod">
          <ac:chgData name="Eric Pagnamenta" userId="54fb9c42-1407-4e00-8c65-adc057a416d4" providerId="ADAL" clId="{DDCEF852-4339-4D84-BA6F-B9C049E4D797}" dt="2026-07-09T13:57:26.025" v="5969" actId="20577"/>
          <ac:spMkLst>
            <pc:docMk/>
            <pc:sldMk cId="2491078117" sldId="352"/>
            <ac:spMk id="2" creationId="{1833A128-4395-46F5-A261-712973673775}"/>
          </ac:spMkLst>
        </pc:spChg>
      </pc:sldChg>
      <pc:sldChg chg="modSp add mod">
        <pc:chgData name="Eric Pagnamenta" userId="54fb9c42-1407-4e00-8c65-adc057a416d4" providerId="ADAL" clId="{DDCEF852-4339-4D84-BA6F-B9C049E4D797}" dt="2026-07-09T14:10:23.242" v="7047" actId="20577"/>
        <pc:sldMkLst>
          <pc:docMk/>
          <pc:sldMk cId="323277777" sldId="353"/>
        </pc:sldMkLst>
        <pc:spChg chg="mod">
          <ac:chgData name="Eric Pagnamenta" userId="54fb9c42-1407-4e00-8c65-adc057a416d4" providerId="ADAL" clId="{DDCEF852-4339-4D84-BA6F-B9C049E4D797}" dt="2026-07-09T14:10:23.242" v="7047" actId="20577"/>
          <ac:spMkLst>
            <pc:docMk/>
            <pc:sldMk cId="323277777" sldId="353"/>
            <ac:spMk id="2" creationId="{C69640F0-B06B-C504-0048-D39BCBCE50A9}"/>
          </ac:spMkLst>
        </pc:spChg>
      </pc:sldChg>
      <pc:sldChg chg="modSp add mod">
        <pc:chgData name="Eric Pagnamenta" userId="54fb9c42-1407-4e00-8c65-adc057a416d4" providerId="ADAL" clId="{DDCEF852-4339-4D84-BA6F-B9C049E4D797}" dt="2026-07-09T14:12:52.278" v="7137" actId="20577"/>
        <pc:sldMkLst>
          <pc:docMk/>
          <pc:sldMk cId="3942808149" sldId="354"/>
        </pc:sldMkLst>
        <pc:spChg chg="mod">
          <ac:chgData name="Eric Pagnamenta" userId="54fb9c42-1407-4e00-8c65-adc057a416d4" providerId="ADAL" clId="{DDCEF852-4339-4D84-BA6F-B9C049E4D797}" dt="2026-07-09T14:12:52.278" v="7137" actId="20577"/>
          <ac:spMkLst>
            <pc:docMk/>
            <pc:sldMk cId="3942808149" sldId="354"/>
            <ac:spMk id="2" creationId="{DD6DB9A1-2A9E-E153-1636-BCCE8B5DEEC8}"/>
          </ac:spMkLst>
        </pc:spChg>
      </pc:sldChg>
      <pc:sldChg chg="modSp add mod">
        <pc:chgData name="Eric Pagnamenta" userId="54fb9c42-1407-4e00-8c65-adc057a416d4" providerId="ADAL" clId="{DDCEF852-4339-4D84-BA6F-B9C049E4D797}" dt="2026-07-09T14:16:48.427" v="7563" actId="20577"/>
        <pc:sldMkLst>
          <pc:docMk/>
          <pc:sldMk cId="2932595570" sldId="355"/>
        </pc:sldMkLst>
        <pc:spChg chg="mod">
          <ac:chgData name="Eric Pagnamenta" userId="54fb9c42-1407-4e00-8c65-adc057a416d4" providerId="ADAL" clId="{DDCEF852-4339-4D84-BA6F-B9C049E4D797}" dt="2026-07-09T14:16:48.427" v="7563" actId="20577"/>
          <ac:spMkLst>
            <pc:docMk/>
            <pc:sldMk cId="2932595570" sldId="355"/>
            <ac:spMk id="2" creationId="{37056BB7-448D-3568-7D59-7D4DB1E1F703}"/>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7.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216AD6-6715-FC59-60AE-9D2D1E873CB0}"/>
              </a:ext>
            </a:extLst>
          </p:cNvPr>
          <p:cNvSpPr/>
          <p:nvPr userDrawn="1"/>
        </p:nvSpPr>
        <p:spPr>
          <a:xfrm>
            <a:off x="0" y="0"/>
            <a:ext cx="12192000" cy="685799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yellow background&#10;&#10;Description automatically generated with medium confidence">
            <a:extLst>
              <a:ext uri="{FF2B5EF4-FFF2-40B4-BE49-F238E27FC236}">
                <a16:creationId xmlns:a16="http://schemas.microsoft.com/office/drawing/2014/main" id="{B6611956-4973-C16A-FDDC-C9A61C6525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83" r="23571"/>
          <a:stretch/>
        </p:blipFill>
        <p:spPr>
          <a:xfrm>
            <a:off x="2654300" y="-1"/>
            <a:ext cx="9537700" cy="5593565"/>
          </a:xfrm>
          <a:prstGeom prst="rect">
            <a:avLst/>
          </a:prstGeom>
        </p:spPr>
      </p:pic>
      <p:sp>
        <p:nvSpPr>
          <p:cNvPr id="2" name="Title 1"/>
          <p:cNvSpPr>
            <a:spLocks noGrp="1"/>
          </p:cNvSpPr>
          <p:nvPr>
            <p:ph type="ctrTitle" hasCustomPrompt="1"/>
          </p:nvPr>
        </p:nvSpPr>
        <p:spPr>
          <a:xfrm>
            <a:off x="602966" y="1754539"/>
            <a:ext cx="7588533" cy="2098794"/>
          </a:xfrm>
        </p:spPr>
        <p:txBody>
          <a:bodyPr lIns="0" tIns="0" rIns="0" bIns="0" anchor="b">
            <a:noAutofit/>
          </a:bodyPr>
          <a:lstStyle>
            <a:lvl1pPr algn="l">
              <a:defRPr sz="6600" b="0" i="0">
                <a:solidFill>
                  <a:schemeClr val="bg1"/>
                </a:solidFill>
                <a:effectLst/>
                <a:latin typeface="DM Serif Display" pitchFamily="2" charset="0"/>
              </a:defRPr>
            </a:lvl1pPr>
          </a:lstStyle>
          <a:p>
            <a:r>
              <a:rPr lang="en-US" dirty="0"/>
              <a:t>Click to edit title</a:t>
            </a:r>
          </a:p>
        </p:txBody>
      </p:sp>
      <p:sp>
        <p:nvSpPr>
          <p:cNvPr id="3" name="Subtitle 2"/>
          <p:cNvSpPr>
            <a:spLocks noGrp="1"/>
          </p:cNvSpPr>
          <p:nvPr>
            <p:ph type="subTitle" idx="1" hasCustomPrompt="1"/>
          </p:nvPr>
        </p:nvSpPr>
        <p:spPr>
          <a:xfrm>
            <a:off x="602967" y="4186984"/>
            <a:ext cx="4350033" cy="306631"/>
          </a:xfrm>
        </p:spPr>
        <p:txBody>
          <a:bodyPr lIns="0" tIns="0" rIns="0" bIns="0" anchor="t">
            <a:noAutofit/>
          </a:bodyPr>
          <a:lstStyle>
            <a:lvl1pPr marL="0" indent="0" algn="l">
              <a:buNone/>
              <a:defRPr sz="1400" b="0" spc="0">
                <a:solidFill>
                  <a:schemeClr val="accent4"/>
                </a:solidFill>
                <a:effectLst/>
                <a:latin typeface="Albert Sans" pitchFamily="2" charset="0"/>
              </a:defRPr>
            </a:lvl1pPr>
            <a:lvl2pPr marL="440849" indent="0" algn="ctr">
              <a:buNone/>
              <a:defRPr sz="1928"/>
            </a:lvl2pPr>
            <a:lvl3pPr marL="881699" indent="0" algn="ctr">
              <a:buNone/>
              <a:defRPr sz="1736"/>
            </a:lvl3pPr>
            <a:lvl4pPr marL="1322548" indent="0" algn="ctr">
              <a:buNone/>
              <a:defRPr sz="1543"/>
            </a:lvl4pPr>
            <a:lvl5pPr marL="1763398" indent="0" algn="ctr">
              <a:buNone/>
              <a:defRPr sz="1543"/>
            </a:lvl5pPr>
            <a:lvl6pPr marL="2204247" indent="0" algn="ctr">
              <a:buNone/>
              <a:defRPr sz="1543"/>
            </a:lvl6pPr>
            <a:lvl7pPr marL="2645096" indent="0" algn="ctr">
              <a:buNone/>
              <a:defRPr sz="1543"/>
            </a:lvl7pPr>
            <a:lvl8pPr marL="3085946" indent="0" algn="ctr">
              <a:buNone/>
              <a:defRPr sz="1543"/>
            </a:lvl8pPr>
            <a:lvl9pPr marL="3526795" indent="0" algn="ctr">
              <a:buNone/>
              <a:defRPr sz="1543"/>
            </a:lvl9pPr>
          </a:lstStyle>
          <a:p>
            <a:r>
              <a:rPr lang="en-US" dirty="0"/>
              <a:t>Click to edit master subtitle style</a:t>
            </a:r>
          </a:p>
        </p:txBody>
      </p:sp>
      <p:cxnSp>
        <p:nvCxnSpPr>
          <p:cNvPr id="19" name="Straight Connector 18">
            <a:extLst>
              <a:ext uri="{FF2B5EF4-FFF2-40B4-BE49-F238E27FC236}">
                <a16:creationId xmlns:a16="http://schemas.microsoft.com/office/drawing/2014/main" id="{C285A1F1-A191-109E-CF5D-C5B3484A7E81}"/>
              </a:ext>
            </a:extLst>
          </p:cNvPr>
          <p:cNvCxnSpPr>
            <a:cxnSpLocks/>
          </p:cNvCxnSpPr>
          <p:nvPr userDrawn="1"/>
        </p:nvCxnSpPr>
        <p:spPr>
          <a:xfrm>
            <a:off x="602967" y="3941917"/>
            <a:ext cx="514633" cy="0"/>
          </a:xfrm>
          <a:prstGeom prst="line">
            <a:avLst/>
          </a:prstGeom>
          <a:ln w="44450"/>
        </p:spPr>
        <p:style>
          <a:lnRef idx="1">
            <a:schemeClr val="accent1"/>
          </a:lnRef>
          <a:fillRef idx="0">
            <a:schemeClr val="accent1"/>
          </a:fillRef>
          <a:effectRef idx="0">
            <a:schemeClr val="accent1"/>
          </a:effectRef>
          <a:fontRef idx="minor">
            <a:schemeClr val="tx1"/>
          </a:fontRef>
        </p:style>
      </p:cxnSp>
      <p:pic>
        <p:nvPicPr>
          <p:cNvPr id="21" name="Graphic 20">
            <a:extLst>
              <a:ext uri="{FF2B5EF4-FFF2-40B4-BE49-F238E27FC236}">
                <a16:creationId xmlns:a16="http://schemas.microsoft.com/office/drawing/2014/main" id="{69EAC57D-F7FC-C143-BDE9-73DCFD838C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9715500" y="472755"/>
            <a:ext cx="2128520" cy="1117473"/>
          </a:xfrm>
          <a:prstGeom prst="rect">
            <a:avLst/>
          </a:prstGeom>
        </p:spPr>
      </p:pic>
      <p:pic>
        <p:nvPicPr>
          <p:cNvPr id="22" name="Graphic 21">
            <a:extLst>
              <a:ext uri="{FF2B5EF4-FFF2-40B4-BE49-F238E27FC236}">
                <a16:creationId xmlns:a16="http://schemas.microsoft.com/office/drawing/2014/main" id="{1689487F-6B9A-31C4-3E72-84DC0100F7A3}"/>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3425" t="4266" r="31184" b="52861"/>
          <a:stretch/>
        </p:blipFill>
        <p:spPr>
          <a:xfrm>
            <a:off x="4455317" y="3276600"/>
            <a:ext cx="7736683" cy="3581399"/>
          </a:xfrm>
          <a:prstGeom prst="rect">
            <a:avLst/>
          </a:prstGeom>
        </p:spPr>
      </p:pic>
    </p:spTree>
    <p:extLst>
      <p:ext uri="{BB962C8B-B14F-4D97-AF65-F5344CB8AC3E}">
        <p14:creationId xmlns:p14="http://schemas.microsoft.com/office/powerpoint/2010/main" val="178505281"/>
      </p:ext>
    </p:extLst>
  </p:cSld>
  <p:clrMapOvr>
    <a:masterClrMapping/>
  </p:clrMapOvr>
  <p:extLst>
    <p:ext uri="{DCECCB84-F9BA-43D5-87BE-67443E8EF086}">
      <p15:sldGuideLst xmlns:p15="http://schemas.microsoft.com/office/powerpoint/2012/main">
        <p15:guide id="1" orient="horz" pos="22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3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216AD6-6715-FC59-60AE-9D2D1E873CB0}"/>
              </a:ext>
            </a:extLst>
          </p:cNvPr>
          <p:cNvSpPr/>
          <p:nvPr userDrawn="1"/>
        </p:nvSpPr>
        <p:spPr>
          <a:xfrm>
            <a:off x="0" y="0"/>
            <a:ext cx="12192000" cy="685799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black and yellow background&#10;&#10;Description automatically generated with medium confidence">
            <a:extLst>
              <a:ext uri="{FF2B5EF4-FFF2-40B4-BE49-F238E27FC236}">
                <a16:creationId xmlns:a16="http://schemas.microsoft.com/office/drawing/2014/main" id="{B6611956-4973-C16A-FDDC-C9A61C6525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83" r="23571"/>
          <a:stretch/>
        </p:blipFill>
        <p:spPr>
          <a:xfrm>
            <a:off x="2654300" y="-1"/>
            <a:ext cx="9537700" cy="5593565"/>
          </a:xfrm>
          <a:prstGeom prst="rect">
            <a:avLst/>
          </a:prstGeom>
        </p:spPr>
      </p:pic>
      <p:sp>
        <p:nvSpPr>
          <p:cNvPr id="2" name="Title 1"/>
          <p:cNvSpPr>
            <a:spLocks noGrp="1"/>
          </p:cNvSpPr>
          <p:nvPr>
            <p:ph type="ctrTitle" hasCustomPrompt="1"/>
          </p:nvPr>
        </p:nvSpPr>
        <p:spPr>
          <a:xfrm>
            <a:off x="602966" y="1754539"/>
            <a:ext cx="7588533" cy="2098794"/>
          </a:xfrm>
        </p:spPr>
        <p:txBody>
          <a:bodyPr lIns="0" tIns="0" rIns="0" bIns="0" anchor="b">
            <a:noAutofit/>
          </a:bodyPr>
          <a:lstStyle>
            <a:lvl1pPr algn="l">
              <a:defRPr sz="6600" b="0" i="0">
                <a:solidFill>
                  <a:schemeClr val="bg1"/>
                </a:solidFill>
                <a:effectLst/>
                <a:latin typeface="DM Serif Display" pitchFamily="2" charset="0"/>
              </a:defRPr>
            </a:lvl1pPr>
          </a:lstStyle>
          <a:p>
            <a:r>
              <a:rPr lang="en-US" dirty="0"/>
              <a:t>Click to edit title</a:t>
            </a:r>
          </a:p>
        </p:txBody>
      </p:sp>
      <p:sp>
        <p:nvSpPr>
          <p:cNvPr id="3" name="Subtitle 2"/>
          <p:cNvSpPr>
            <a:spLocks noGrp="1"/>
          </p:cNvSpPr>
          <p:nvPr>
            <p:ph type="subTitle" idx="1" hasCustomPrompt="1"/>
          </p:nvPr>
        </p:nvSpPr>
        <p:spPr>
          <a:xfrm>
            <a:off x="602967" y="4186984"/>
            <a:ext cx="4350033" cy="306631"/>
          </a:xfrm>
        </p:spPr>
        <p:txBody>
          <a:bodyPr lIns="0" tIns="0" rIns="0" bIns="0" anchor="t">
            <a:noAutofit/>
          </a:bodyPr>
          <a:lstStyle>
            <a:lvl1pPr marL="0" indent="0" algn="l">
              <a:buNone/>
              <a:defRPr sz="1400" b="0" spc="0">
                <a:solidFill>
                  <a:schemeClr val="accent4"/>
                </a:solidFill>
                <a:effectLst/>
                <a:latin typeface="Albert Sans" pitchFamily="2" charset="0"/>
              </a:defRPr>
            </a:lvl1pPr>
            <a:lvl2pPr marL="440849" indent="0" algn="ctr">
              <a:buNone/>
              <a:defRPr sz="1928"/>
            </a:lvl2pPr>
            <a:lvl3pPr marL="881699" indent="0" algn="ctr">
              <a:buNone/>
              <a:defRPr sz="1736"/>
            </a:lvl3pPr>
            <a:lvl4pPr marL="1322548" indent="0" algn="ctr">
              <a:buNone/>
              <a:defRPr sz="1543"/>
            </a:lvl4pPr>
            <a:lvl5pPr marL="1763398" indent="0" algn="ctr">
              <a:buNone/>
              <a:defRPr sz="1543"/>
            </a:lvl5pPr>
            <a:lvl6pPr marL="2204247" indent="0" algn="ctr">
              <a:buNone/>
              <a:defRPr sz="1543"/>
            </a:lvl6pPr>
            <a:lvl7pPr marL="2645096" indent="0" algn="ctr">
              <a:buNone/>
              <a:defRPr sz="1543"/>
            </a:lvl7pPr>
            <a:lvl8pPr marL="3085946" indent="0" algn="ctr">
              <a:buNone/>
              <a:defRPr sz="1543"/>
            </a:lvl8pPr>
            <a:lvl9pPr marL="3526795" indent="0" algn="ctr">
              <a:buNone/>
              <a:defRPr sz="1543"/>
            </a:lvl9pPr>
          </a:lstStyle>
          <a:p>
            <a:r>
              <a:rPr lang="en-US" dirty="0"/>
              <a:t>Click to edit master subtitle style</a:t>
            </a:r>
          </a:p>
        </p:txBody>
      </p:sp>
      <p:cxnSp>
        <p:nvCxnSpPr>
          <p:cNvPr id="19" name="Straight Connector 18">
            <a:extLst>
              <a:ext uri="{FF2B5EF4-FFF2-40B4-BE49-F238E27FC236}">
                <a16:creationId xmlns:a16="http://schemas.microsoft.com/office/drawing/2014/main" id="{C285A1F1-A191-109E-CF5D-C5B3484A7E81}"/>
              </a:ext>
            </a:extLst>
          </p:cNvPr>
          <p:cNvCxnSpPr>
            <a:cxnSpLocks/>
          </p:cNvCxnSpPr>
          <p:nvPr userDrawn="1"/>
        </p:nvCxnSpPr>
        <p:spPr>
          <a:xfrm>
            <a:off x="602967" y="3941917"/>
            <a:ext cx="514633" cy="0"/>
          </a:xfrm>
          <a:prstGeom prst="line">
            <a:avLst/>
          </a:prstGeom>
          <a:ln w="44450"/>
        </p:spPr>
        <p:style>
          <a:lnRef idx="1">
            <a:schemeClr val="accent1"/>
          </a:lnRef>
          <a:fillRef idx="0">
            <a:schemeClr val="accent1"/>
          </a:fillRef>
          <a:effectRef idx="0">
            <a:schemeClr val="accent1"/>
          </a:effectRef>
          <a:fontRef idx="minor">
            <a:schemeClr val="tx1"/>
          </a:fontRef>
        </p:style>
      </p:cxnSp>
      <p:pic>
        <p:nvPicPr>
          <p:cNvPr id="4" name="Graphic 3">
            <a:extLst>
              <a:ext uri="{FF2B5EF4-FFF2-40B4-BE49-F238E27FC236}">
                <a16:creationId xmlns:a16="http://schemas.microsoft.com/office/drawing/2014/main" id="{86F0D789-BFCE-D4CC-31D8-53D90A862848}"/>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3425" t="4266" r="31184" b="52861"/>
          <a:stretch/>
        </p:blipFill>
        <p:spPr>
          <a:xfrm>
            <a:off x="4455317" y="3276600"/>
            <a:ext cx="7736683" cy="3581399"/>
          </a:xfrm>
          <a:prstGeom prst="rect">
            <a:avLst/>
          </a:prstGeom>
        </p:spPr>
      </p:pic>
      <p:pic>
        <p:nvPicPr>
          <p:cNvPr id="5" name="Graphic 4">
            <a:extLst>
              <a:ext uri="{FF2B5EF4-FFF2-40B4-BE49-F238E27FC236}">
                <a16:creationId xmlns:a16="http://schemas.microsoft.com/office/drawing/2014/main" id="{C2E74AB1-7BAF-4A52-6A1C-4A5D5E8B650C}"/>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715500" y="472755"/>
            <a:ext cx="2128520" cy="1117473"/>
          </a:xfrm>
          <a:prstGeom prst="rect">
            <a:avLst/>
          </a:prstGeom>
        </p:spPr>
      </p:pic>
    </p:spTree>
    <p:extLst>
      <p:ext uri="{BB962C8B-B14F-4D97-AF65-F5344CB8AC3E}">
        <p14:creationId xmlns:p14="http://schemas.microsoft.com/office/powerpoint/2010/main" val="3176418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pic>
        <p:nvPicPr>
          <p:cNvPr id="9" name="Picture 8" descr="A black and yellow background&#10;&#10;Description automatically generated with medium confidence">
            <a:extLst>
              <a:ext uri="{FF2B5EF4-FFF2-40B4-BE49-F238E27FC236}">
                <a16:creationId xmlns:a16="http://schemas.microsoft.com/office/drawing/2014/main" id="{B6611956-4973-C16A-FDDC-C9A61C65256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83" r="23571"/>
          <a:stretch/>
        </p:blipFill>
        <p:spPr>
          <a:xfrm>
            <a:off x="2654300" y="-1"/>
            <a:ext cx="9537700" cy="5593565"/>
          </a:xfrm>
          <a:prstGeom prst="rect">
            <a:avLst/>
          </a:prstGeom>
        </p:spPr>
      </p:pic>
      <p:sp>
        <p:nvSpPr>
          <p:cNvPr id="2" name="Title 1"/>
          <p:cNvSpPr>
            <a:spLocks noGrp="1"/>
          </p:cNvSpPr>
          <p:nvPr>
            <p:ph type="ctrTitle" hasCustomPrompt="1"/>
          </p:nvPr>
        </p:nvSpPr>
        <p:spPr>
          <a:xfrm>
            <a:off x="602966" y="1768821"/>
            <a:ext cx="7588533" cy="2098794"/>
          </a:xfrm>
        </p:spPr>
        <p:txBody>
          <a:bodyPr lIns="0" tIns="0" rIns="0" bIns="0" anchor="b">
            <a:noAutofit/>
          </a:bodyPr>
          <a:lstStyle>
            <a:lvl1pPr algn="l">
              <a:defRPr sz="6600" b="0" i="0">
                <a:solidFill>
                  <a:schemeClr val="tx1"/>
                </a:solidFill>
                <a:effectLst/>
                <a:latin typeface="DM Serif Display" pitchFamily="2" charset="0"/>
              </a:defRPr>
            </a:lvl1pPr>
          </a:lstStyle>
          <a:p>
            <a:r>
              <a:rPr lang="en-US" dirty="0"/>
              <a:t>Click to edit title</a:t>
            </a:r>
          </a:p>
        </p:txBody>
      </p:sp>
      <p:sp>
        <p:nvSpPr>
          <p:cNvPr id="3" name="Subtitle 2"/>
          <p:cNvSpPr>
            <a:spLocks noGrp="1"/>
          </p:cNvSpPr>
          <p:nvPr>
            <p:ph type="subTitle" idx="1" hasCustomPrompt="1"/>
          </p:nvPr>
        </p:nvSpPr>
        <p:spPr>
          <a:xfrm>
            <a:off x="602967" y="4201266"/>
            <a:ext cx="4350033" cy="306631"/>
          </a:xfrm>
        </p:spPr>
        <p:txBody>
          <a:bodyPr lIns="0" tIns="0" rIns="0" bIns="0" anchor="t">
            <a:noAutofit/>
          </a:bodyPr>
          <a:lstStyle>
            <a:lvl1pPr marL="0" indent="0" algn="l">
              <a:buNone/>
              <a:defRPr sz="1400" b="0" spc="0">
                <a:solidFill>
                  <a:schemeClr val="accent3"/>
                </a:solidFill>
                <a:effectLst/>
                <a:latin typeface="Albert Sans" pitchFamily="2" charset="0"/>
              </a:defRPr>
            </a:lvl1pPr>
            <a:lvl2pPr marL="440849" indent="0" algn="ctr">
              <a:buNone/>
              <a:defRPr sz="1928"/>
            </a:lvl2pPr>
            <a:lvl3pPr marL="881699" indent="0" algn="ctr">
              <a:buNone/>
              <a:defRPr sz="1736"/>
            </a:lvl3pPr>
            <a:lvl4pPr marL="1322548" indent="0" algn="ctr">
              <a:buNone/>
              <a:defRPr sz="1543"/>
            </a:lvl4pPr>
            <a:lvl5pPr marL="1763398" indent="0" algn="ctr">
              <a:buNone/>
              <a:defRPr sz="1543"/>
            </a:lvl5pPr>
            <a:lvl6pPr marL="2204247" indent="0" algn="ctr">
              <a:buNone/>
              <a:defRPr sz="1543"/>
            </a:lvl6pPr>
            <a:lvl7pPr marL="2645096" indent="0" algn="ctr">
              <a:buNone/>
              <a:defRPr sz="1543"/>
            </a:lvl7pPr>
            <a:lvl8pPr marL="3085946" indent="0" algn="ctr">
              <a:buNone/>
              <a:defRPr sz="1543"/>
            </a:lvl8pPr>
            <a:lvl9pPr marL="3526795" indent="0" algn="ctr">
              <a:buNone/>
              <a:defRPr sz="1543"/>
            </a:lvl9pPr>
          </a:lstStyle>
          <a:p>
            <a:r>
              <a:rPr lang="en-US" dirty="0"/>
              <a:t>Click to edit master subtitle style</a:t>
            </a:r>
          </a:p>
        </p:txBody>
      </p:sp>
      <p:pic>
        <p:nvPicPr>
          <p:cNvPr id="17" name="Graphic 16">
            <a:extLst>
              <a:ext uri="{FF2B5EF4-FFF2-40B4-BE49-F238E27FC236}">
                <a16:creationId xmlns:a16="http://schemas.microsoft.com/office/drawing/2014/main" id="{40538BFA-2C56-4DAC-25F1-03E732EE03A5}"/>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3425" t="4266" r="31184" b="52861"/>
          <a:stretch/>
        </p:blipFill>
        <p:spPr>
          <a:xfrm>
            <a:off x="4455317" y="3276600"/>
            <a:ext cx="7736683" cy="3581399"/>
          </a:xfrm>
          <a:prstGeom prst="rect">
            <a:avLst/>
          </a:prstGeom>
        </p:spPr>
      </p:pic>
      <p:cxnSp>
        <p:nvCxnSpPr>
          <p:cNvPr id="19" name="Straight Connector 18">
            <a:extLst>
              <a:ext uri="{FF2B5EF4-FFF2-40B4-BE49-F238E27FC236}">
                <a16:creationId xmlns:a16="http://schemas.microsoft.com/office/drawing/2014/main" id="{C285A1F1-A191-109E-CF5D-C5B3484A7E81}"/>
              </a:ext>
            </a:extLst>
          </p:cNvPr>
          <p:cNvCxnSpPr>
            <a:cxnSpLocks/>
          </p:cNvCxnSpPr>
          <p:nvPr userDrawn="1"/>
        </p:nvCxnSpPr>
        <p:spPr>
          <a:xfrm>
            <a:off x="602967" y="3956199"/>
            <a:ext cx="514633" cy="0"/>
          </a:xfrm>
          <a:prstGeom prst="line">
            <a:avLst/>
          </a:prstGeom>
          <a:ln w="44450"/>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7CAB898C-F2F8-563B-231B-37BF76A8E75F}"/>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r="69333"/>
          <a:stretch/>
        </p:blipFill>
        <p:spPr>
          <a:xfrm>
            <a:off x="11429396" y="298520"/>
            <a:ext cx="534004" cy="914192"/>
          </a:xfrm>
          <a:prstGeom prst="rect">
            <a:avLst/>
          </a:prstGeom>
        </p:spPr>
      </p:pic>
    </p:spTree>
    <p:extLst>
      <p:ext uri="{BB962C8B-B14F-4D97-AF65-F5344CB8AC3E}">
        <p14:creationId xmlns:p14="http://schemas.microsoft.com/office/powerpoint/2010/main" val="4247165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33400" y="6457517"/>
            <a:ext cx="10380133" cy="171883"/>
          </a:xfrm>
        </p:spPr>
        <p:txBody>
          <a:bodyPr/>
          <a:lstStyle/>
          <a:p>
            <a:endParaRPr lang="en-US" dirty="0"/>
          </a:p>
        </p:txBody>
      </p:sp>
      <p:sp>
        <p:nvSpPr>
          <p:cNvPr id="6" name="Text Placeholder 5">
            <a:extLst>
              <a:ext uri="{FF2B5EF4-FFF2-40B4-BE49-F238E27FC236}">
                <a16:creationId xmlns:a16="http://schemas.microsoft.com/office/drawing/2014/main" id="{00F0C425-693F-8B0A-0112-ACF0E38588D1}"/>
              </a:ext>
            </a:extLst>
          </p:cNvPr>
          <p:cNvSpPr>
            <a:spLocks noGrp="1"/>
          </p:cNvSpPr>
          <p:nvPr>
            <p:ph type="body" sz="quarter" idx="12" hasCustomPrompt="1"/>
          </p:nvPr>
        </p:nvSpPr>
        <p:spPr>
          <a:xfrm>
            <a:off x="546099" y="2133600"/>
            <a:ext cx="11112501" cy="4076700"/>
          </a:xfrm>
        </p:spPr>
        <p:txBody>
          <a:bodyPr/>
          <a:lstStyle>
            <a:lvl1pPr>
              <a:defRPr>
                <a:solidFill>
                  <a:schemeClr val="accent1"/>
                </a:solidFill>
              </a:defRPr>
            </a:lvl1pPr>
            <a:lvl2pPr marL="0" indent="0">
              <a:buNone/>
              <a:defRPr>
                <a:solidFill>
                  <a:schemeClr val="accent2"/>
                </a:solidFill>
              </a:defRPr>
            </a:lvl2pPr>
          </a:lstStyle>
          <a:p>
            <a:pPr lvl="0"/>
            <a:r>
              <a:rPr lang="en-US" dirty="0"/>
              <a:t>Click to edit master text styles</a:t>
            </a:r>
          </a:p>
          <a:p>
            <a:pPr lvl="1"/>
            <a:r>
              <a:rPr lang="en-US" dirty="0"/>
              <a:t>Second level</a:t>
            </a:r>
          </a:p>
          <a:p>
            <a:pPr lvl="2"/>
            <a:r>
              <a:rPr lang="en-US" dirty="0"/>
              <a:t>Third level</a:t>
            </a:r>
          </a:p>
        </p:txBody>
      </p:sp>
      <p:sp>
        <p:nvSpPr>
          <p:cNvPr id="4" name="Title 3">
            <a:extLst>
              <a:ext uri="{FF2B5EF4-FFF2-40B4-BE49-F238E27FC236}">
                <a16:creationId xmlns:a16="http://schemas.microsoft.com/office/drawing/2014/main" id="{B3A10CBD-B9BA-A367-36C8-5DA151CCABF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50284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01347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5"/>
          <p:cNvSpPr>
            <a:spLocks noGrp="1"/>
          </p:cNvSpPr>
          <p:nvPr>
            <p:ph type="ftr" sz="quarter" idx="11"/>
          </p:nvPr>
        </p:nvSpPr>
        <p:spPr/>
        <p:txBody>
          <a:bodyPr/>
          <a:lstStyle/>
          <a:p>
            <a:endParaRPr lang="en-US"/>
          </a:p>
        </p:txBody>
      </p:sp>
      <p:sp>
        <p:nvSpPr>
          <p:cNvPr id="7" name="Text Placeholder 6">
            <a:extLst>
              <a:ext uri="{FF2B5EF4-FFF2-40B4-BE49-F238E27FC236}">
                <a16:creationId xmlns:a16="http://schemas.microsoft.com/office/drawing/2014/main" id="{9D042B97-099A-C366-BFDD-60C36CEC2437}"/>
              </a:ext>
            </a:extLst>
          </p:cNvPr>
          <p:cNvSpPr>
            <a:spLocks noGrp="1"/>
          </p:cNvSpPr>
          <p:nvPr>
            <p:ph type="body" sz="quarter" idx="12"/>
          </p:nvPr>
        </p:nvSpPr>
        <p:spPr>
          <a:xfrm>
            <a:off x="533400" y="2133605"/>
            <a:ext cx="5392914" cy="4114799"/>
          </a:xfrm>
        </p:spPr>
        <p:txBody>
          <a:bodyPr/>
          <a:lstStyle/>
          <a:p>
            <a:pPr lvl="0"/>
            <a:r>
              <a:rPr lang="en-US" dirty="0"/>
              <a:t>Click to edit Master text styles</a:t>
            </a:r>
          </a:p>
          <a:p>
            <a:pPr lvl="1"/>
            <a:r>
              <a:rPr lang="en-US" dirty="0"/>
              <a:t>Second level</a:t>
            </a:r>
          </a:p>
          <a:p>
            <a:pPr lvl="2"/>
            <a:r>
              <a:rPr lang="en-US" dirty="0"/>
              <a:t>Third level</a:t>
            </a:r>
          </a:p>
        </p:txBody>
      </p:sp>
      <p:sp>
        <p:nvSpPr>
          <p:cNvPr id="9" name="Text Placeholder 8">
            <a:extLst>
              <a:ext uri="{FF2B5EF4-FFF2-40B4-BE49-F238E27FC236}">
                <a16:creationId xmlns:a16="http://schemas.microsoft.com/office/drawing/2014/main" id="{DA88BB6D-015A-24B7-2A95-7C966A99DD08}"/>
              </a:ext>
            </a:extLst>
          </p:cNvPr>
          <p:cNvSpPr>
            <a:spLocks noGrp="1"/>
          </p:cNvSpPr>
          <p:nvPr>
            <p:ph type="body" sz="quarter" idx="13"/>
          </p:nvPr>
        </p:nvSpPr>
        <p:spPr>
          <a:xfrm>
            <a:off x="6252988" y="2133600"/>
            <a:ext cx="5409610" cy="4114800"/>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83780449"/>
      </p:ext>
    </p:extLst>
  </p:cSld>
  <p:clrMapOvr>
    <a:masterClrMapping/>
  </p:clrMapOvr>
  <p:extLst>
    <p:ext uri="{DCECCB84-F9BA-43D5-87BE-67443E8EF086}">
      <p15:sldGuideLst xmlns:p15="http://schemas.microsoft.com/office/powerpoint/2012/main">
        <p15:guide id="1" pos="2952">
          <p15:clr>
            <a:srgbClr val="FBAE40"/>
          </p15:clr>
        </p15:guide>
        <p15:guide id="2" pos="2808">
          <p15:clr>
            <a:srgbClr val="FBAE40"/>
          </p15:clr>
        </p15:guide>
        <p15:guide id="3" orient="horz" pos="393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146562"/>
            <a:ext cx="11125200" cy="1828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endParaRPr lang="en-US"/>
          </a:p>
        </p:txBody>
      </p:sp>
      <p:sp>
        <p:nvSpPr>
          <p:cNvPr id="8" name="Content Placeholder 2">
            <a:extLst>
              <a:ext uri="{FF2B5EF4-FFF2-40B4-BE49-F238E27FC236}">
                <a16:creationId xmlns:a16="http://schemas.microsoft.com/office/drawing/2014/main" id="{BC306898-8652-60FB-AC84-61F3D8C2951E}"/>
              </a:ext>
            </a:extLst>
          </p:cNvPr>
          <p:cNvSpPr>
            <a:spLocks noGrp="1"/>
          </p:cNvSpPr>
          <p:nvPr>
            <p:ph sz="half" idx="13"/>
          </p:nvPr>
        </p:nvSpPr>
        <p:spPr>
          <a:xfrm>
            <a:off x="533400" y="4216400"/>
            <a:ext cx="11125200" cy="1828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0325944"/>
      </p:ext>
    </p:extLst>
  </p:cSld>
  <p:clrMapOvr>
    <a:masterClrMapping/>
  </p:clrMapOvr>
  <p:extLst>
    <p:ext uri="{DCECCB84-F9BA-43D5-87BE-67443E8EF086}">
      <p15:sldGuideLst xmlns:p15="http://schemas.microsoft.com/office/powerpoint/2012/main">
        <p15:guide id="1" pos="2952">
          <p15:clr>
            <a:srgbClr val="FBAE40"/>
          </p15:clr>
        </p15:guide>
        <p15:guide id="2" pos="2808">
          <p15:clr>
            <a:srgbClr val="FBAE40"/>
          </p15:clr>
        </p15:guide>
        <p15:guide id="3" orient="horz" pos="2304">
          <p15:clr>
            <a:srgbClr val="FBAE40"/>
          </p15:clr>
        </p15:guide>
        <p15:guide id="4" orient="horz" pos="2424">
          <p15:clr>
            <a:srgbClr val="FBAE40"/>
          </p15:clr>
        </p15:guide>
        <p15:guide id="5" orient="horz" pos="39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533400" y="2146562"/>
            <a:ext cx="3490116" cy="3416038"/>
          </a:xfrm>
        </p:spPr>
        <p:txBody>
          <a:bodyPr/>
          <a:lstStyle>
            <a:lvl1pPr>
              <a:defRPr>
                <a:solidFill>
                  <a:schemeClr val="accent1"/>
                </a:solidFill>
              </a:defRPr>
            </a:lvl1pPr>
            <a:lvl2pPr marL="0" indent="0">
              <a:buNone/>
              <a:defRPr>
                <a:solidFill>
                  <a:schemeClr val="accent2"/>
                </a:solidFill>
              </a:defRPr>
            </a:lvl2pPr>
            <a:lvl3pPr marL="514350" indent="-285750">
              <a:buFont typeface="Arial" panose="020B0604020202020204" pitchFamily="34" charset="0"/>
              <a:buChar char="•"/>
              <a:defRPr lang="en-US" sz="1600" kern="1200" dirty="0">
                <a:solidFill>
                  <a:schemeClr val="accent3"/>
                </a:solidFill>
                <a:latin typeface="+mn-lt"/>
                <a:ea typeface="+mn-ea"/>
                <a:cs typeface="+mn-cs"/>
              </a:defRPr>
            </a:lvl3pPr>
            <a:lvl4pPr marL="514350" indent="-285750">
              <a:defRPr/>
            </a:lvl4pPr>
            <a:lvl5pPr marL="514350" indent="-285750">
              <a:defRPr/>
            </a:lvl5pPr>
          </a:lstStyle>
          <a:p>
            <a:pPr lvl="0"/>
            <a:r>
              <a:rPr lang="en-US" dirty="0"/>
              <a:t>Click to edit Master text styles</a:t>
            </a:r>
          </a:p>
          <a:p>
            <a:pPr lvl="1"/>
            <a:r>
              <a:rPr lang="en-US" dirty="0"/>
              <a:t>Second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Third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Fourth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Fifth level</a:t>
            </a:r>
          </a:p>
        </p:txBody>
      </p:sp>
      <p:sp>
        <p:nvSpPr>
          <p:cNvPr id="4" name="Content Placeholder 3"/>
          <p:cNvSpPr>
            <a:spLocks noGrp="1"/>
          </p:cNvSpPr>
          <p:nvPr>
            <p:ph sz="half" idx="2"/>
          </p:nvPr>
        </p:nvSpPr>
        <p:spPr>
          <a:xfrm>
            <a:off x="8155784" y="2146562"/>
            <a:ext cx="3490116" cy="3416038"/>
          </a:xfrm>
        </p:spPr>
        <p:txBody>
          <a:bodyPr/>
          <a:lstStyle>
            <a:lvl1pPr>
              <a:defRPr>
                <a:solidFill>
                  <a:schemeClr val="accent1"/>
                </a:solidFill>
              </a:defRPr>
            </a:lvl1pPr>
            <a:lvl2pPr marL="0" indent="0">
              <a:buNone/>
              <a:defRPr>
                <a:solidFill>
                  <a:schemeClr val="accent2"/>
                </a:solidFill>
              </a:defRPr>
            </a:lvl2pPr>
            <a:lvl3pPr marL="457200" indent="-228600">
              <a:buFont typeface="Wingdings" panose="05000000000000000000" pitchFamily="2" charset="2"/>
              <a:buChar char="ü"/>
              <a:defRPr/>
            </a:lvl3pPr>
          </a:lstStyle>
          <a:p>
            <a:pPr lvl="0"/>
            <a:r>
              <a:rPr lang="en-US" dirty="0"/>
              <a:t>Click to edit Master text styles</a:t>
            </a:r>
          </a:p>
          <a:p>
            <a:pPr lvl="1"/>
            <a:r>
              <a:rPr lang="en-US" dirty="0"/>
              <a:t>Second level</a:t>
            </a:r>
          </a:p>
          <a:p>
            <a:pPr lvl="2"/>
            <a:r>
              <a:rPr lang="en-US" dirty="0"/>
              <a:t>Third level</a:t>
            </a:r>
          </a:p>
        </p:txBody>
      </p:sp>
      <p:sp>
        <p:nvSpPr>
          <p:cNvPr id="6" name="Footer Placeholder 5"/>
          <p:cNvSpPr>
            <a:spLocks noGrp="1"/>
          </p:cNvSpPr>
          <p:nvPr>
            <p:ph type="ftr" sz="quarter" idx="11"/>
          </p:nvPr>
        </p:nvSpPr>
        <p:spPr/>
        <p:txBody>
          <a:bodyPr/>
          <a:lstStyle/>
          <a:p>
            <a:endParaRPr lang="en-US"/>
          </a:p>
        </p:txBody>
      </p:sp>
      <p:sp>
        <p:nvSpPr>
          <p:cNvPr id="8" name="Content Placeholder 2">
            <a:extLst>
              <a:ext uri="{FF2B5EF4-FFF2-40B4-BE49-F238E27FC236}">
                <a16:creationId xmlns:a16="http://schemas.microsoft.com/office/drawing/2014/main" id="{BC306898-8652-60FB-AC84-61F3D8C2951E}"/>
              </a:ext>
            </a:extLst>
          </p:cNvPr>
          <p:cNvSpPr>
            <a:spLocks noGrp="1"/>
          </p:cNvSpPr>
          <p:nvPr>
            <p:ph sz="half" idx="13"/>
          </p:nvPr>
        </p:nvSpPr>
        <p:spPr>
          <a:xfrm>
            <a:off x="4360637" y="2146562"/>
            <a:ext cx="3470727" cy="3416038"/>
          </a:xfrm>
        </p:spPr>
        <p:txBody>
          <a:bodyPr/>
          <a:lstStyle>
            <a:lvl1pPr>
              <a:defRPr>
                <a:solidFill>
                  <a:schemeClr val="accent1"/>
                </a:solidFill>
              </a:defRPr>
            </a:lvl1pPr>
            <a:lvl2pPr marL="0" indent="0">
              <a:buNone/>
              <a:defRPr>
                <a:solidFill>
                  <a:schemeClr val="accent2"/>
                </a:solidFill>
              </a:defRPr>
            </a:lvl2pPr>
            <a:lvl3pPr marL="514350" indent="-285750">
              <a:buFont typeface="Arial" panose="020B0604020202020204" pitchFamily="34" charset="0"/>
              <a:buChar char="•"/>
              <a:defRPr lang="en-US" sz="1600" kern="1200" dirty="0">
                <a:solidFill>
                  <a:schemeClr val="accent3"/>
                </a:solidFill>
                <a:latin typeface="+mn-lt"/>
                <a:ea typeface="+mn-ea"/>
                <a:cs typeface="+mn-cs"/>
              </a:defRPr>
            </a:lvl3pPr>
            <a:lvl4pPr marL="514350" indent="-285750">
              <a:defRPr/>
            </a:lvl4pPr>
          </a:lstStyle>
          <a:p>
            <a:pPr lvl="0"/>
            <a:r>
              <a:rPr lang="en-US" dirty="0"/>
              <a:t>Click to edit Master text styles</a:t>
            </a:r>
          </a:p>
          <a:p>
            <a:pPr lvl="1"/>
            <a:r>
              <a:rPr lang="en-US" dirty="0"/>
              <a:t>Second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Third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Fourth level</a:t>
            </a:r>
          </a:p>
        </p:txBody>
      </p:sp>
    </p:spTree>
    <p:extLst>
      <p:ext uri="{BB962C8B-B14F-4D97-AF65-F5344CB8AC3E}">
        <p14:creationId xmlns:p14="http://schemas.microsoft.com/office/powerpoint/2010/main" val="757307979"/>
      </p:ext>
    </p:extLst>
  </p:cSld>
  <p:clrMapOvr>
    <a:masterClrMapping/>
  </p:clrMapOvr>
  <p:extLst>
    <p:ext uri="{DCECCB84-F9BA-43D5-87BE-67443E8EF086}">
      <p15:sldGuideLst xmlns:p15="http://schemas.microsoft.com/office/powerpoint/2012/main">
        <p15:guide id="1" pos="2952">
          <p15:clr>
            <a:srgbClr val="FBAE40"/>
          </p15:clr>
        </p15:guide>
        <p15:guide id="2" pos="2808">
          <p15:clr>
            <a:srgbClr val="FBAE40"/>
          </p15:clr>
        </p15:guide>
        <p15:guide id="3" orient="horz" pos="2304">
          <p15:clr>
            <a:srgbClr val="FBAE40"/>
          </p15:clr>
        </p15:guide>
        <p15:guide id="4" orient="horz" pos="2424">
          <p15:clr>
            <a:srgbClr val="FBAE40"/>
          </p15:clr>
        </p15:guide>
        <p15:guide id="5" orient="horz" pos="393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533401" y="2146562"/>
            <a:ext cx="2523066" cy="3416038"/>
          </a:xfrm>
        </p:spPr>
        <p:txBody>
          <a:bodyPr/>
          <a:lstStyle>
            <a:lvl1pPr>
              <a:defRPr>
                <a:solidFill>
                  <a:schemeClr val="accent1"/>
                </a:solidFill>
              </a:defRPr>
            </a:lvl1pPr>
            <a:lvl2pPr marL="0" indent="0">
              <a:buNone/>
              <a:defRPr>
                <a:solidFill>
                  <a:schemeClr val="accent2"/>
                </a:solidFill>
              </a:defRPr>
            </a:lvl2pPr>
            <a:lvl3pPr marL="514350" indent="-285750">
              <a:buFont typeface="Arial" panose="020B0604020202020204" pitchFamily="34" charset="0"/>
              <a:buChar char="•"/>
              <a:defRPr lang="en-US" sz="1600" kern="1200" dirty="0">
                <a:solidFill>
                  <a:schemeClr val="accent3"/>
                </a:solidFill>
                <a:latin typeface="+mn-lt"/>
                <a:ea typeface="+mn-ea"/>
                <a:cs typeface="+mn-cs"/>
              </a:defRPr>
            </a:lvl3pPr>
            <a:lvl4pPr marL="514350" indent="-285750">
              <a:defRPr/>
            </a:lvl4pPr>
            <a:lvl5pPr marL="514350" indent="-285750">
              <a:defRPr/>
            </a:lvl5pPr>
          </a:lstStyle>
          <a:p>
            <a:pPr lvl="0"/>
            <a:r>
              <a:rPr lang="en-US" dirty="0"/>
              <a:t>Click to edit Master text styles</a:t>
            </a:r>
          </a:p>
          <a:p>
            <a:pPr lvl="1"/>
            <a:r>
              <a:rPr lang="en-US" dirty="0"/>
              <a:t>Second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Third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Fourth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Fifth level</a:t>
            </a:r>
          </a:p>
        </p:txBody>
      </p:sp>
      <p:sp>
        <p:nvSpPr>
          <p:cNvPr id="4" name="Content Placeholder 3"/>
          <p:cNvSpPr>
            <a:spLocks noGrp="1"/>
          </p:cNvSpPr>
          <p:nvPr>
            <p:ph sz="half" idx="2"/>
          </p:nvPr>
        </p:nvSpPr>
        <p:spPr>
          <a:xfrm>
            <a:off x="6263485" y="2146562"/>
            <a:ext cx="2523066" cy="3416038"/>
          </a:xfrm>
        </p:spPr>
        <p:txBody>
          <a:bodyPr/>
          <a:lstStyle>
            <a:lvl1pPr>
              <a:defRPr>
                <a:solidFill>
                  <a:schemeClr val="accent1"/>
                </a:solidFill>
              </a:defRPr>
            </a:lvl1pPr>
            <a:lvl2pPr marL="0" indent="0">
              <a:buNone/>
              <a:defRPr>
                <a:solidFill>
                  <a:schemeClr val="accent2"/>
                </a:solidFill>
              </a:defRPr>
            </a:lvl2pPr>
            <a:lvl3pPr marL="457200" indent="-228600">
              <a:buFont typeface="Wingdings" panose="05000000000000000000" pitchFamily="2" charset="2"/>
              <a:buChar char="ü"/>
              <a:defRPr/>
            </a:lvl3pPr>
          </a:lstStyle>
          <a:p>
            <a:pPr lvl="0"/>
            <a:r>
              <a:rPr lang="en-US" dirty="0"/>
              <a:t>Click to edit Master text styles</a:t>
            </a:r>
          </a:p>
          <a:p>
            <a:pPr lvl="1"/>
            <a:r>
              <a:rPr lang="en-US" dirty="0"/>
              <a:t>Second level</a:t>
            </a:r>
          </a:p>
          <a:p>
            <a:pPr lvl="2"/>
            <a:r>
              <a:rPr lang="en-US" dirty="0"/>
              <a:t>Third level</a:t>
            </a:r>
          </a:p>
        </p:txBody>
      </p:sp>
      <p:sp>
        <p:nvSpPr>
          <p:cNvPr id="6" name="Footer Placeholder 5"/>
          <p:cNvSpPr>
            <a:spLocks noGrp="1"/>
          </p:cNvSpPr>
          <p:nvPr>
            <p:ph type="ftr" sz="quarter" idx="11"/>
          </p:nvPr>
        </p:nvSpPr>
        <p:spPr/>
        <p:txBody>
          <a:bodyPr/>
          <a:lstStyle/>
          <a:p>
            <a:endParaRPr lang="en-US"/>
          </a:p>
        </p:txBody>
      </p:sp>
      <p:sp>
        <p:nvSpPr>
          <p:cNvPr id="8" name="Content Placeholder 2">
            <a:extLst>
              <a:ext uri="{FF2B5EF4-FFF2-40B4-BE49-F238E27FC236}">
                <a16:creationId xmlns:a16="http://schemas.microsoft.com/office/drawing/2014/main" id="{BC306898-8652-60FB-AC84-61F3D8C2951E}"/>
              </a:ext>
            </a:extLst>
          </p:cNvPr>
          <p:cNvSpPr>
            <a:spLocks noGrp="1"/>
          </p:cNvSpPr>
          <p:nvPr>
            <p:ph sz="half" idx="13"/>
          </p:nvPr>
        </p:nvSpPr>
        <p:spPr>
          <a:xfrm>
            <a:off x="3405451" y="2146562"/>
            <a:ext cx="2509050" cy="3416038"/>
          </a:xfrm>
        </p:spPr>
        <p:txBody>
          <a:bodyPr/>
          <a:lstStyle>
            <a:lvl1pPr>
              <a:defRPr>
                <a:solidFill>
                  <a:schemeClr val="accent1"/>
                </a:solidFill>
              </a:defRPr>
            </a:lvl1pPr>
            <a:lvl2pPr marL="0" indent="0">
              <a:buNone/>
              <a:defRPr>
                <a:solidFill>
                  <a:schemeClr val="accent2"/>
                </a:solidFill>
              </a:defRPr>
            </a:lvl2pPr>
            <a:lvl3pPr marL="514350" indent="-285750">
              <a:buFont typeface="Arial" panose="020B0604020202020204" pitchFamily="34" charset="0"/>
              <a:buChar char="•"/>
              <a:defRPr lang="en-US" sz="1600" kern="1200" dirty="0">
                <a:solidFill>
                  <a:schemeClr val="accent3"/>
                </a:solidFill>
                <a:latin typeface="+mn-lt"/>
                <a:ea typeface="+mn-ea"/>
                <a:cs typeface="+mn-cs"/>
              </a:defRPr>
            </a:lvl3pPr>
            <a:lvl4pPr marL="514350" indent="-285750">
              <a:defRPr/>
            </a:lvl4pPr>
          </a:lstStyle>
          <a:p>
            <a:pPr lvl="0"/>
            <a:r>
              <a:rPr lang="en-US" dirty="0"/>
              <a:t>Click to edit Master text styles</a:t>
            </a:r>
          </a:p>
          <a:p>
            <a:pPr lvl="1"/>
            <a:r>
              <a:rPr lang="en-US" dirty="0"/>
              <a:t>Second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Third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Fourth level</a:t>
            </a:r>
          </a:p>
        </p:txBody>
      </p:sp>
      <p:sp>
        <p:nvSpPr>
          <p:cNvPr id="9" name="Content Placeholder 3">
            <a:extLst>
              <a:ext uri="{FF2B5EF4-FFF2-40B4-BE49-F238E27FC236}">
                <a16:creationId xmlns:a16="http://schemas.microsoft.com/office/drawing/2014/main" id="{4DE6001C-8868-A0F4-72F7-8A793FCF4E77}"/>
              </a:ext>
            </a:extLst>
          </p:cNvPr>
          <p:cNvSpPr>
            <a:spLocks noGrp="1"/>
          </p:cNvSpPr>
          <p:nvPr>
            <p:ph sz="half" idx="14"/>
          </p:nvPr>
        </p:nvSpPr>
        <p:spPr>
          <a:xfrm>
            <a:off x="9135534" y="2146562"/>
            <a:ext cx="2523066" cy="3416038"/>
          </a:xfrm>
        </p:spPr>
        <p:txBody>
          <a:bodyPr/>
          <a:lstStyle>
            <a:lvl1pPr>
              <a:defRPr>
                <a:solidFill>
                  <a:schemeClr val="accent1"/>
                </a:solidFill>
              </a:defRPr>
            </a:lvl1pPr>
            <a:lvl2pPr marL="0" indent="0">
              <a:buNone/>
              <a:defRPr>
                <a:solidFill>
                  <a:schemeClr val="accent2"/>
                </a:solidFill>
              </a:defRPr>
            </a:lvl2pPr>
            <a:lvl3pPr marL="514350" indent="-285750">
              <a:defRPr lang="en-US" sz="1600" kern="1200" dirty="0">
                <a:solidFill>
                  <a:schemeClr val="accent3"/>
                </a:solidFill>
                <a:latin typeface="+mn-lt"/>
                <a:ea typeface="+mn-ea"/>
                <a:cs typeface="+mn-cs"/>
              </a:defRPr>
            </a:lvl3pPr>
            <a:lvl4pPr marL="514350" indent="-285750">
              <a:defRPr/>
            </a:lvl4pPr>
            <a:lvl5pPr marL="514350" indent="-285750">
              <a:defRPr/>
            </a:lvl5pPr>
          </a:lstStyle>
          <a:p>
            <a:pPr lvl="0"/>
            <a:r>
              <a:rPr lang="en-US" dirty="0"/>
              <a:t>Click to edit Master text styles</a:t>
            </a:r>
          </a:p>
          <a:p>
            <a:pPr lvl="1"/>
            <a:r>
              <a:rPr lang="en-US" dirty="0"/>
              <a:t>Second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Third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Fourth level</a:t>
            </a:r>
          </a:p>
          <a:p>
            <a:pPr marL="457200" lvl="2" indent="-228600" algn="l" defTabSz="881699" rtl="0" eaLnBrk="1" latinLnBrk="0" hangingPunct="1">
              <a:lnSpc>
                <a:spcPct val="90000"/>
              </a:lnSpc>
              <a:spcBef>
                <a:spcPts val="483"/>
              </a:spcBef>
              <a:buFont typeface="Wingdings" panose="05000000000000000000" pitchFamily="2" charset="2"/>
              <a:buChar char="ü"/>
            </a:pPr>
            <a:r>
              <a:rPr lang="en-US" dirty="0"/>
              <a:t>Fifth level</a:t>
            </a:r>
          </a:p>
        </p:txBody>
      </p:sp>
    </p:spTree>
    <p:extLst>
      <p:ext uri="{BB962C8B-B14F-4D97-AF65-F5344CB8AC3E}">
        <p14:creationId xmlns:p14="http://schemas.microsoft.com/office/powerpoint/2010/main" val="3099180189"/>
      </p:ext>
    </p:extLst>
  </p:cSld>
  <p:clrMapOvr>
    <a:masterClrMapping/>
  </p:clrMapOvr>
  <p:extLst>
    <p:ext uri="{DCECCB84-F9BA-43D5-87BE-67443E8EF086}">
      <p15:sldGuideLst xmlns:p15="http://schemas.microsoft.com/office/powerpoint/2012/main">
        <p15:guide id="1" pos="2952">
          <p15:clr>
            <a:srgbClr val="FBAE40"/>
          </p15:clr>
        </p15:guide>
        <p15:guide id="2" pos="2808">
          <p15:clr>
            <a:srgbClr val="FBAE40"/>
          </p15:clr>
        </p15:guide>
        <p15:guide id="3" orient="horz" pos="2304">
          <p15:clr>
            <a:srgbClr val="FBAE40"/>
          </p15:clr>
        </p15:guide>
        <p15:guide id="4" orient="horz" pos="2424">
          <p15:clr>
            <a:srgbClr val="FBAE40"/>
          </p15:clr>
        </p15:guide>
        <p15:guide id="5" orient="horz" pos="393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146562"/>
            <a:ext cx="5410201" cy="1828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8401" y="2146562"/>
            <a:ext cx="5410200" cy="1828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endParaRPr lang="en-US"/>
          </a:p>
        </p:txBody>
      </p:sp>
      <p:sp>
        <p:nvSpPr>
          <p:cNvPr id="8" name="Content Placeholder 2">
            <a:extLst>
              <a:ext uri="{FF2B5EF4-FFF2-40B4-BE49-F238E27FC236}">
                <a16:creationId xmlns:a16="http://schemas.microsoft.com/office/drawing/2014/main" id="{BC306898-8652-60FB-AC84-61F3D8C2951E}"/>
              </a:ext>
            </a:extLst>
          </p:cNvPr>
          <p:cNvSpPr>
            <a:spLocks noGrp="1"/>
          </p:cNvSpPr>
          <p:nvPr>
            <p:ph sz="half" idx="13"/>
          </p:nvPr>
        </p:nvSpPr>
        <p:spPr>
          <a:xfrm>
            <a:off x="533400" y="4216400"/>
            <a:ext cx="5410201" cy="1828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3">
            <a:extLst>
              <a:ext uri="{FF2B5EF4-FFF2-40B4-BE49-F238E27FC236}">
                <a16:creationId xmlns:a16="http://schemas.microsoft.com/office/drawing/2014/main" id="{4DE6001C-8868-A0F4-72F7-8A793FCF4E77}"/>
              </a:ext>
            </a:extLst>
          </p:cNvPr>
          <p:cNvSpPr>
            <a:spLocks noGrp="1"/>
          </p:cNvSpPr>
          <p:nvPr>
            <p:ph sz="half" idx="14"/>
          </p:nvPr>
        </p:nvSpPr>
        <p:spPr>
          <a:xfrm>
            <a:off x="6248401" y="4216400"/>
            <a:ext cx="5410200" cy="18285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29308460"/>
      </p:ext>
    </p:extLst>
  </p:cSld>
  <p:clrMapOvr>
    <a:masterClrMapping/>
  </p:clrMapOvr>
  <p:extLst>
    <p:ext uri="{DCECCB84-F9BA-43D5-87BE-67443E8EF086}">
      <p15:sldGuideLst xmlns:p15="http://schemas.microsoft.com/office/powerpoint/2012/main">
        <p15:guide id="1" pos="2952">
          <p15:clr>
            <a:srgbClr val="FBAE40"/>
          </p15:clr>
        </p15:guide>
        <p15:guide id="2" pos="2808">
          <p15:clr>
            <a:srgbClr val="FBAE40"/>
          </p15:clr>
        </p15:guide>
        <p15:guide id="3" orient="horz" pos="2304">
          <p15:clr>
            <a:srgbClr val="FBAE40"/>
          </p15:clr>
        </p15:guide>
        <p15:guide id="4" orient="horz" pos="2424">
          <p15:clr>
            <a:srgbClr val="FBAE40"/>
          </p15:clr>
        </p15:guide>
        <p15:guide id="5" orient="horz" pos="393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6099" y="271725"/>
            <a:ext cx="6692901" cy="1531937"/>
          </a:xfrm>
          <a:prstGeom prst="rect">
            <a:avLst/>
          </a:prstGeom>
        </p:spPr>
        <p:txBody>
          <a:bodyPr vert="horz" lIns="0" tIns="0" rIns="0" bIns="0" rtlCol="0" anchor="b">
            <a:noAutofit/>
          </a:bodyPr>
          <a:lstStyle/>
          <a:p>
            <a:r>
              <a:rPr lang="en-US" dirty="0"/>
              <a:t>Click to edit Master title style</a:t>
            </a:r>
          </a:p>
        </p:txBody>
      </p:sp>
      <p:sp>
        <p:nvSpPr>
          <p:cNvPr id="3" name="Text Placeholder 2"/>
          <p:cNvSpPr>
            <a:spLocks noGrp="1"/>
          </p:cNvSpPr>
          <p:nvPr>
            <p:ph type="body" idx="1"/>
          </p:nvPr>
        </p:nvSpPr>
        <p:spPr>
          <a:xfrm>
            <a:off x="546099" y="2133600"/>
            <a:ext cx="11112502" cy="4019379"/>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533400" y="6457517"/>
            <a:ext cx="10380133" cy="171883"/>
          </a:xfrm>
          <a:prstGeom prst="rect">
            <a:avLst/>
          </a:prstGeom>
        </p:spPr>
        <p:txBody>
          <a:bodyPr vert="horz" lIns="0" tIns="0" rIns="0" bIns="0" rtlCol="0" anchor="b"/>
          <a:lstStyle>
            <a:lvl1pPr algn="l">
              <a:defRPr sz="1061">
                <a:solidFill>
                  <a:schemeClr val="tx1">
                    <a:lumMod val="50000"/>
                    <a:lumOff val="50000"/>
                  </a:schemeClr>
                </a:solidFill>
              </a:defRPr>
            </a:lvl1pPr>
          </a:lstStyle>
          <a:p>
            <a:endParaRPr lang="en-US" dirty="0"/>
          </a:p>
        </p:txBody>
      </p:sp>
      <p:sp>
        <p:nvSpPr>
          <p:cNvPr id="28" name="Rectangle 27">
            <a:extLst>
              <a:ext uri="{FF2B5EF4-FFF2-40B4-BE49-F238E27FC236}">
                <a16:creationId xmlns:a16="http://schemas.microsoft.com/office/drawing/2014/main" id="{4A00874C-9EE6-4A13-5CB7-92DDAF0DD8B7}"/>
              </a:ext>
            </a:extLst>
          </p:cNvPr>
          <p:cNvSpPr/>
          <p:nvPr userDrawn="1"/>
        </p:nvSpPr>
        <p:spPr>
          <a:xfrm>
            <a:off x="12352802" y="6447732"/>
            <a:ext cx="905998" cy="4102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Ins="182880" bIns="182880" rtlCol="0" anchor="b"/>
          <a:lstStyle/>
          <a:p>
            <a:pPr algn="r">
              <a:lnSpc>
                <a:spcPct val="80000"/>
              </a:lnSpc>
            </a:pPr>
            <a:fld id="{C1C7D1B7-96BD-4E64-BC47-FA07F6D72F6B}" type="slidenum">
              <a:rPr lang="en-US" sz="1714" b="1" smtClean="0">
                <a:solidFill>
                  <a:srgbClr val="282B3E"/>
                </a:solidFill>
              </a:rPr>
              <a:pPr algn="r">
                <a:lnSpc>
                  <a:spcPct val="80000"/>
                </a:lnSpc>
              </a:pPr>
              <a:t>‹#›</a:t>
            </a:fld>
            <a:endParaRPr lang="en-US" sz="1714" b="1" dirty="0">
              <a:solidFill>
                <a:srgbClr val="282B3E"/>
              </a:solidFill>
            </a:endParaRPr>
          </a:p>
        </p:txBody>
      </p:sp>
      <p:pic>
        <p:nvPicPr>
          <p:cNvPr id="19" name="Graphic 18">
            <a:extLst>
              <a:ext uri="{FF2B5EF4-FFF2-40B4-BE49-F238E27FC236}">
                <a16:creationId xmlns:a16="http://schemas.microsoft.com/office/drawing/2014/main" id="{18D2476E-2ED9-0105-5712-370BE33802BA}"/>
              </a:ext>
            </a:extLst>
          </p:cNvPr>
          <p:cNvPicPr>
            <a:picLocks noChangeAspect="1"/>
          </p:cNvPicPr>
          <p:nvPr userDrawn="1"/>
        </p:nvPicPr>
        <p:blipFill rotWithShape="1">
          <a:blip r:embed="rId12">
            <a:extLst>
              <a:ext uri="{96DAC541-7B7A-43D3-8B79-37D633B846F1}">
                <asvg:svgBlip xmlns:asvg="http://schemas.microsoft.com/office/drawing/2016/SVG/main" r:embed="rId13"/>
              </a:ext>
            </a:extLst>
          </a:blip>
          <a:srcRect r="69333"/>
          <a:stretch/>
        </p:blipFill>
        <p:spPr>
          <a:xfrm>
            <a:off x="11429396" y="298520"/>
            <a:ext cx="534004" cy="914192"/>
          </a:xfrm>
          <a:prstGeom prst="rect">
            <a:avLst/>
          </a:prstGeom>
        </p:spPr>
      </p:pic>
      <p:pic>
        <p:nvPicPr>
          <p:cNvPr id="21" name="Graphic 20">
            <a:extLst>
              <a:ext uri="{FF2B5EF4-FFF2-40B4-BE49-F238E27FC236}">
                <a16:creationId xmlns:a16="http://schemas.microsoft.com/office/drawing/2014/main" id="{05637827-8D03-3CD9-215C-A2BFA8BF88A2}"/>
              </a:ext>
            </a:extLst>
          </p:cNvPr>
          <p:cNvPicPr>
            <a:picLocks noChangeAspect="1"/>
          </p:cNvPicPr>
          <p:nvPr userDrawn="1"/>
        </p:nvPicPr>
        <p:blipFill rotWithShape="1">
          <a:blip r:embed="rId14">
            <a:extLst>
              <a:ext uri="{96DAC541-7B7A-43D3-8B79-37D633B846F1}">
                <asvg:svgBlip xmlns:asvg="http://schemas.microsoft.com/office/drawing/2016/SVG/main" r:embed="rId15"/>
              </a:ext>
            </a:extLst>
          </a:blip>
          <a:srcRect l="-3425" t="4266" r="31184" b="52861"/>
          <a:stretch/>
        </p:blipFill>
        <p:spPr>
          <a:xfrm>
            <a:off x="10217124" y="5943805"/>
            <a:ext cx="1974876" cy="914193"/>
          </a:xfrm>
          <a:prstGeom prst="rect">
            <a:avLst/>
          </a:prstGeom>
        </p:spPr>
      </p:pic>
    </p:spTree>
    <p:extLst>
      <p:ext uri="{BB962C8B-B14F-4D97-AF65-F5344CB8AC3E}">
        <p14:creationId xmlns:p14="http://schemas.microsoft.com/office/powerpoint/2010/main" val="2386524251"/>
      </p:ext>
    </p:extLst>
  </p:cSld>
  <p:clrMap bg1="lt1" tx1="dk1" bg2="lt2" tx2="dk2" accent1="accent1" accent2="accent2" accent3="accent3" accent4="accent4" accent5="accent5" accent6="accent6" hlink="hlink" folHlink="folHlink"/>
  <p:sldLayoutIdLst>
    <p:sldLayoutId id="2147483661" r:id="rId1"/>
    <p:sldLayoutId id="2147483679" r:id="rId2"/>
    <p:sldLayoutId id="2147483662" r:id="rId3"/>
    <p:sldLayoutId id="2147483663" r:id="rId4"/>
    <p:sldLayoutId id="2147483664" r:id="rId5"/>
    <p:sldLayoutId id="2147483665" r:id="rId6"/>
    <p:sldLayoutId id="2147483681" r:id="rId7"/>
    <p:sldLayoutId id="2147483683" r:id="rId8"/>
    <p:sldLayoutId id="2147483682" r:id="rId9"/>
    <p:sldLayoutId id="2147483680" r:id="rId10"/>
  </p:sldLayoutIdLst>
  <p:hf hdr="0" ftr="0" dt="0"/>
  <p:txStyles>
    <p:titleStyle>
      <a:lvl1pPr algn="l" defTabSz="881699" rtl="0" eaLnBrk="1" latinLnBrk="0" hangingPunct="1">
        <a:lnSpc>
          <a:spcPct val="80000"/>
        </a:lnSpc>
        <a:spcBef>
          <a:spcPct val="0"/>
        </a:spcBef>
        <a:buNone/>
        <a:defRPr sz="5400" i="0" kern="1200">
          <a:solidFill>
            <a:schemeClr val="tx1">
              <a:lumMod val="75000"/>
              <a:lumOff val="25000"/>
            </a:schemeClr>
          </a:solidFill>
          <a:latin typeface="+mj-lt"/>
          <a:ea typeface="+mj-ea"/>
          <a:cs typeface="+mj-cs"/>
        </a:defRPr>
      </a:lvl1pPr>
    </p:titleStyle>
    <p:bodyStyle>
      <a:lvl1pPr marL="0" indent="0" algn="l" defTabSz="881699" rtl="0" eaLnBrk="1" latinLnBrk="0" hangingPunct="1">
        <a:lnSpc>
          <a:spcPct val="90000"/>
        </a:lnSpc>
        <a:spcBef>
          <a:spcPts val="964"/>
        </a:spcBef>
        <a:buFont typeface="Century Gothic" panose="020B0502020202020204" pitchFamily="34" charset="0"/>
        <a:buNone/>
        <a:defRPr sz="2000" b="1" kern="1200">
          <a:solidFill>
            <a:schemeClr val="accent1"/>
          </a:solidFill>
          <a:latin typeface="+mn-lt"/>
          <a:ea typeface="+mn-ea"/>
          <a:cs typeface="+mn-cs"/>
        </a:defRPr>
      </a:lvl1pPr>
      <a:lvl2pPr marL="0" indent="0" algn="l" defTabSz="881699" rtl="0" eaLnBrk="1" latinLnBrk="0" hangingPunct="1">
        <a:lnSpc>
          <a:spcPct val="90000"/>
        </a:lnSpc>
        <a:spcBef>
          <a:spcPts val="483"/>
        </a:spcBef>
        <a:buFont typeface="Arial" panose="020B0604020202020204" pitchFamily="34" charset="0"/>
        <a:buNone/>
        <a:defRPr sz="1800" kern="1200">
          <a:solidFill>
            <a:schemeClr val="accent2"/>
          </a:solidFill>
          <a:latin typeface="+mn-lt"/>
          <a:ea typeface="+mn-ea"/>
          <a:cs typeface="+mn-cs"/>
        </a:defRPr>
      </a:lvl2pPr>
      <a:lvl3pPr marL="292100" indent="-285750" algn="l" defTabSz="881699" rtl="0" eaLnBrk="1" latinLnBrk="0" hangingPunct="1">
        <a:lnSpc>
          <a:spcPct val="90000"/>
        </a:lnSpc>
        <a:spcBef>
          <a:spcPts val="483"/>
        </a:spcBef>
        <a:buFont typeface="Arial" panose="020B0604020202020204" pitchFamily="34" charset="0"/>
        <a:buChar char="•"/>
        <a:defRPr sz="1600" kern="1200">
          <a:solidFill>
            <a:schemeClr val="accent3"/>
          </a:solidFill>
          <a:latin typeface="+mn-lt"/>
          <a:ea typeface="+mn-ea"/>
          <a:cs typeface="+mn-cs"/>
        </a:defRPr>
      </a:lvl3pPr>
      <a:lvl4pPr marL="1542973" indent="-220425" algn="l" defTabSz="881699" rtl="0" eaLnBrk="1" latinLnBrk="0" hangingPunct="1">
        <a:lnSpc>
          <a:spcPct val="90000"/>
        </a:lnSpc>
        <a:spcBef>
          <a:spcPts val="483"/>
        </a:spcBef>
        <a:buFont typeface="Arial" panose="020B0604020202020204" pitchFamily="34" charset="0"/>
        <a:buChar char="•"/>
        <a:defRPr sz="1800" kern="1200">
          <a:solidFill>
            <a:schemeClr val="tx1"/>
          </a:solidFill>
          <a:latin typeface="+mn-lt"/>
          <a:ea typeface="+mn-ea"/>
          <a:cs typeface="+mn-cs"/>
        </a:defRPr>
      </a:lvl4pPr>
      <a:lvl5pPr marL="1983822" indent="-220425" algn="l" defTabSz="881699" rtl="0" eaLnBrk="1" latinLnBrk="0" hangingPunct="1">
        <a:lnSpc>
          <a:spcPct val="90000"/>
        </a:lnSpc>
        <a:spcBef>
          <a:spcPts val="483"/>
        </a:spcBef>
        <a:buFont typeface="Arial" panose="020B0604020202020204" pitchFamily="34" charset="0"/>
        <a:buChar char="•"/>
        <a:defRPr sz="1800" kern="1200">
          <a:solidFill>
            <a:schemeClr val="tx1"/>
          </a:solidFill>
          <a:latin typeface="+mn-lt"/>
          <a:ea typeface="+mn-ea"/>
          <a:cs typeface="+mn-cs"/>
        </a:defRPr>
      </a:lvl5pPr>
      <a:lvl6pPr marL="2424672" indent="-220425" algn="l" defTabSz="881699" rtl="0" eaLnBrk="1" latinLnBrk="0" hangingPunct="1">
        <a:lnSpc>
          <a:spcPct val="90000"/>
        </a:lnSpc>
        <a:spcBef>
          <a:spcPts val="483"/>
        </a:spcBef>
        <a:buFont typeface="Arial" panose="020B0604020202020204" pitchFamily="34" charset="0"/>
        <a:buChar char="•"/>
        <a:defRPr sz="1736" kern="1200">
          <a:solidFill>
            <a:schemeClr val="tx1"/>
          </a:solidFill>
          <a:latin typeface="+mn-lt"/>
          <a:ea typeface="+mn-ea"/>
          <a:cs typeface="+mn-cs"/>
        </a:defRPr>
      </a:lvl6pPr>
      <a:lvl7pPr marL="2865521" indent="-220425" algn="l" defTabSz="881699" rtl="0" eaLnBrk="1" latinLnBrk="0" hangingPunct="1">
        <a:lnSpc>
          <a:spcPct val="90000"/>
        </a:lnSpc>
        <a:spcBef>
          <a:spcPts val="483"/>
        </a:spcBef>
        <a:buFont typeface="Arial" panose="020B0604020202020204" pitchFamily="34" charset="0"/>
        <a:buChar char="•"/>
        <a:defRPr sz="1736" kern="1200">
          <a:solidFill>
            <a:schemeClr val="tx1"/>
          </a:solidFill>
          <a:latin typeface="+mn-lt"/>
          <a:ea typeface="+mn-ea"/>
          <a:cs typeface="+mn-cs"/>
        </a:defRPr>
      </a:lvl7pPr>
      <a:lvl8pPr marL="3306370" indent="-220425" algn="l" defTabSz="881699" rtl="0" eaLnBrk="1" latinLnBrk="0" hangingPunct="1">
        <a:lnSpc>
          <a:spcPct val="90000"/>
        </a:lnSpc>
        <a:spcBef>
          <a:spcPts val="483"/>
        </a:spcBef>
        <a:buFont typeface="Arial" panose="020B0604020202020204" pitchFamily="34" charset="0"/>
        <a:buChar char="•"/>
        <a:defRPr sz="1736" kern="1200">
          <a:solidFill>
            <a:schemeClr val="tx1"/>
          </a:solidFill>
          <a:latin typeface="+mn-lt"/>
          <a:ea typeface="+mn-ea"/>
          <a:cs typeface="+mn-cs"/>
        </a:defRPr>
      </a:lvl8pPr>
      <a:lvl9pPr marL="3747220" indent="-220425" algn="l" defTabSz="881699" rtl="0" eaLnBrk="1" latinLnBrk="0" hangingPunct="1">
        <a:lnSpc>
          <a:spcPct val="90000"/>
        </a:lnSpc>
        <a:spcBef>
          <a:spcPts val="483"/>
        </a:spcBef>
        <a:buFont typeface="Arial" panose="020B0604020202020204" pitchFamily="34" charset="0"/>
        <a:buChar char="•"/>
        <a:defRPr sz="1736" kern="1200">
          <a:solidFill>
            <a:schemeClr val="tx1"/>
          </a:solidFill>
          <a:latin typeface="+mn-lt"/>
          <a:ea typeface="+mn-ea"/>
          <a:cs typeface="+mn-cs"/>
        </a:defRPr>
      </a:lvl9pPr>
    </p:bodyStyle>
    <p:otherStyle>
      <a:defPPr>
        <a:defRPr lang="en-US"/>
      </a:defPPr>
      <a:lvl1pPr marL="0" algn="l" defTabSz="881699" rtl="0" eaLnBrk="1" latinLnBrk="0" hangingPunct="1">
        <a:defRPr sz="1736" kern="1200">
          <a:solidFill>
            <a:schemeClr val="tx1"/>
          </a:solidFill>
          <a:latin typeface="+mn-lt"/>
          <a:ea typeface="+mn-ea"/>
          <a:cs typeface="+mn-cs"/>
        </a:defRPr>
      </a:lvl1pPr>
      <a:lvl2pPr marL="440849" algn="l" defTabSz="881699" rtl="0" eaLnBrk="1" latinLnBrk="0" hangingPunct="1">
        <a:defRPr sz="1736" kern="1200">
          <a:solidFill>
            <a:schemeClr val="tx1"/>
          </a:solidFill>
          <a:latin typeface="+mn-lt"/>
          <a:ea typeface="+mn-ea"/>
          <a:cs typeface="+mn-cs"/>
        </a:defRPr>
      </a:lvl2pPr>
      <a:lvl3pPr marL="881699" algn="l" defTabSz="881699" rtl="0" eaLnBrk="1" latinLnBrk="0" hangingPunct="1">
        <a:defRPr sz="1736" kern="1200">
          <a:solidFill>
            <a:schemeClr val="tx1"/>
          </a:solidFill>
          <a:latin typeface="+mn-lt"/>
          <a:ea typeface="+mn-ea"/>
          <a:cs typeface="+mn-cs"/>
        </a:defRPr>
      </a:lvl3pPr>
      <a:lvl4pPr marL="1322548" algn="l" defTabSz="881699" rtl="0" eaLnBrk="1" latinLnBrk="0" hangingPunct="1">
        <a:defRPr sz="1736" kern="1200">
          <a:solidFill>
            <a:schemeClr val="tx1"/>
          </a:solidFill>
          <a:latin typeface="+mn-lt"/>
          <a:ea typeface="+mn-ea"/>
          <a:cs typeface="+mn-cs"/>
        </a:defRPr>
      </a:lvl4pPr>
      <a:lvl5pPr marL="1763398" algn="l" defTabSz="881699" rtl="0" eaLnBrk="1" latinLnBrk="0" hangingPunct="1">
        <a:defRPr sz="1736" kern="1200">
          <a:solidFill>
            <a:schemeClr val="tx1"/>
          </a:solidFill>
          <a:latin typeface="+mn-lt"/>
          <a:ea typeface="+mn-ea"/>
          <a:cs typeface="+mn-cs"/>
        </a:defRPr>
      </a:lvl5pPr>
      <a:lvl6pPr marL="2204247" algn="l" defTabSz="881699" rtl="0" eaLnBrk="1" latinLnBrk="0" hangingPunct="1">
        <a:defRPr sz="1736" kern="1200">
          <a:solidFill>
            <a:schemeClr val="tx1"/>
          </a:solidFill>
          <a:latin typeface="+mn-lt"/>
          <a:ea typeface="+mn-ea"/>
          <a:cs typeface="+mn-cs"/>
        </a:defRPr>
      </a:lvl6pPr>
      <a:lvl7pPr marL="2645096" algn="l" defTabSz="881699" rtl="0" eaLnBrk="1" latinLnBrk="0" hangingPunct="1">
        <a:defRPr sz="1736" kern="1200">
          <a:solidFill>
            <a:schemeClr val="tx1"/>
          </a:solidFill>
          <a:latin typeface="+mn-lt"/>
          <a:ea typeface="+mn-ea"/>
          <a:cs typeface="+mn-cs"/>
        </a:defRPr>
      </a:lvl7pPr>
      <a:lvl8pPr marL="3085946" algn="l" defTabSz="881699" rtl="0" eaLnBrk="1" latinLnBrk="0" hangingPunct="1">
        <a:defRPr sz="1736" kern="1200">
          <a:solidFill>
            <a:schemeClr val="tx1"/>
          </a:solidFill>
          <a:latin typeface="+mn-lt"/>
          <a:ea typeface="+mn-ea"/>
          <a:cs typeface="+mn-cs"/>
        </a:defRPr>
      </a:lvl8pPr>
      <a:lvl9pPr marL="3526795" algn="l" defTabSz="881699"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344" userDrawn="1">
          <p15:clr>
            <a:srgbClr val="F26B43"/>
          </p15:clr>
        </p15:guide>
        <p15:guide id="4" orient="horz" pos="4176">
          <p15:clr>
            <a:srgbClr val="F26B43"/>
          </p15:clr>
        </p15:guide>
        <p15:guide id="5" pos="7344" userDrawn="1">
          <p15:clr>
            <a:srgbClr val="F26B43"/>
          </p15:clr>
        </p15:guide>
        <p15:guide id="6" pos="3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hyperlink" Target="mailto:suzannah.overholt@skofirm.com"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itle 38">
            <a:extLst>
              <a:ext uri="{FF2B5EF4-FFF2-40B4-BE49-F238E27FC236}">
                <a16:creationId xmlns:a16="http://schemas.microsoft.com/office/drawing/2014/main" id="{46CE168D-6891-EB90-89FE-1F419D4173D1}"/>
              </a:ext>
            </a:extLst>
          </p:cNvPr>
          <p:cNvSpPr>
            <a:spLocks noGrp="1"/>
          </p:cNvSpPr>
          <p:nvPr>
            <p:ph type="ctrTitle"/>
          </p:nvPr>
        </p:nvSpPr>
        <p:spPr>
          <a:xfrm>
            <a:off x="602966" y="1754539"/>
            <a:ext cx="8696309" cy="2098794"/>
          </a:xfrm>
        </p:spPr>
        <p:txBody>
          <a:bodyPr/>
          <a:lstStyle/>
          <a:p>
            <a:r>
              <a:rPr lang="en-US" sz="4800" dirty="0">
                <a:solidFill>
                  <a:schemeClr val="accent1"/>
                </a:solidFill>
              </a:rPr>
              <a:t>Indiana Council Legal Update </a:t>
            </a:r>
            <a:br>
              <a:rPr lang="en-US" sz="4800" dirty="0">
                <a:solidFill>
                  <a:schemeClr val="accent1"/>
                </a:solidFill>
              </a:rPr>
            </a:br>
            <a:r>
              <a:rPr lang="en-US" sz="4800" dirty="0">
                <a:solidFill>
                  <a:schemeClr val="accent1"/>
                </a:solidFill>
              </a:rPr>
              <a:t>July 2026</a:t>
            </a:r>
            <a:endParaRPr lang="en-US" sz="4800" dirty="0"/>
          </a:p>
        </p:txBody>
      </p:sp>
      <p:sp>
        <p:nvSpPr>
          <p:cNvPr id="40" name="Subtitle 39">
            <a:extLst>
              <a:ext uri="{FF2B5EF4-FFF2-40B4-BE49-F238E27FC236}">
                <a16:creationId xmlns:a16="http://schemas.microsoft.com/office/drawing/2014/main" id="{38BA372A-35EF-8AEE-883B-32D976CB02E1}"/>
              </a:ext>
            </a:extLst>
          </p:cNvPr>
          <p:cNvSpPr>
            <a:spLocks noGrp="1"/>
          </p:cNvSpPr>
          <p:nvPr>
            <p:ph type="subTitle" idx="1"/>
          </p:nvPr>
        </p:nvSpPr>
        <p:spPr>
          <a:xfrm>
            <a:off x="602967" y="4186984"/>
            <a:ext cx="5493033" cy="1021120"/>
          </a:xfrm>
        </p:spPr>
        <p:txBody>
          <a:bodyPr/>
          <a:lstStyle/>
          <a:p>
            <a:pPr>
              <a:spcBef>
                <a:spcPts val="600"/>
              </a:spcBef>
            </a:pPr>
            <a:r>
              <a:rPr lang="en-US" sz="2400" dirty="0"/>
              <a:t>Suzannah Wilson Overholt, Member</a:t>
            </a:r>
          </a:p>
          <a:p>
            <a:pPr>
              <a:spcBef>
                <a:spcPts val="600"/>
              </a:spcBef>
            </a:pPr>
            <a:r>
              <a:rPr lang="en-US" sz="2400" dirty="0"/>
              <a:t>Eric Pagnamenta, Counsel to the Firm</a:t>
            </a:r>
          </a:p>
          <a:p>
            <a:pPr>
              <a:spcBef>
                <a:spcPts val="600"/>
              </a:spcBef>
            </a:pPr>
            <a:r>
              <a:rPr lang="en-US" sz="2000" i="1" dirty="0"/>
              <a:t>Stoll Keenon Ogden PLLC</a:t>
            </a:r>
          </a:p>
        </p:txBody>
      </p:sp>
    </p:spTree>
    <p:extLst>
      <p:ext uri="{BB962C8B-B14F-4D97-AF65-F5344CB8AC3E}">
        <p14:creationId xmlns:p14="http://schemas.microsoft.com/office/powerpoint/2010/main" val="3176169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51F766-7BDD-C2F2-4C15-43ACA27AAAA6}"/>
              </a:ext>
            </a:extLst>
          </p:cNvPr>
          <p:cNvSpPr>
            <a:spLocks noGrp="1"/>
          </p:cNvSpPr>
          <p:nvPr>
            <p:ph type="body" sz="quarter" idx="12"/>
          </p:nvPr>
        </p:nvSpPr>
        <p:spPr/>
        <p:txBody>
          <a:bodyPr/>
          <a:lstStyle/>
          <a:p>
            <a:endParaRPr lang="en-US"/>
          </a:p>
        </p:txBody>
      </p:sp>
      <p:sp>
        <p:nvSpPr>
          <p:cNvPr id="3" name="Title 2">
            <a:extLst>
              <a:ext uri="{FF2B5EF4-FFF2-40B4-BE49-F238E27FC236}">
                <a16:creationId xmlns:a16="http://schemas.microsoft.com/office/drawing/2014/main" id="{C8FE9B6A-F826-DCE4-53BE-8E60DAB1C9CC}"/>
              </a:ext>
            </a:extLst>
          </p:cNvPr>
          <p:cNvSpPr>
            <a:spLocks noGrp="1"/>
          </p:cNvSpPr>
          <p:nvPr>
            <p:ph type="title"/>
          </p:nvPr>
        </p:nvSpPr>
        <p:spPr>
          <a:xfrm>
            <a:off x="546099" y="271725"/>
            <a:ext cx="8882573" cy="1531937"/>
          </a:xfrm>
        </p:spPr>
        <p:txBody>
          <a:bodyPr/>
          <a:lstStyle/>
          <a:p>
            <a:r>
              <a:rPr lang="en-US" dirty="0"/>
              <a:t>OMB Proposed Changes to Uniform Guidance (“UG”)</a:t>
            </a:r>
          </a:p>
        </p:txBody>
      </p:sp>
    </p:spTree>
    <p:extLst>
      <p:ext uri="{BB962C8B-B14F-4D97-AF65-F5344CB8AC3E}">
        <p14:creationId xmlns:p14="http://schemas.microsoft.com/office/powerpoint/2010/main" val="1693469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0FF222-4D01-92FA-104C-34359DA7EAB5}"/>
              </a:ext>
            </a:extLst>
          </p:cNvPr>
          <p:cNvSpPr>
            <a:spLocks noGrp="1"/>
          </p:cNvSpPr>
          <p:nvPr>
            <p:ph type="body" sz="quarter" idx="12"/>
          </p:nvPr>
        </p:nvSpPr>
        <p:spPr/>
        <p:txBody>
          <a:bodyPr/>
          <a:lstStyle/>
          <a:p>
            <a:pPr marL="342900" indent="-342900">
              <a:buFont typeface="Arial" panose="020B0604020202020204" pitchFamily="34" charset="0"/>
              <a:buChar char="•"/>
            </a:pPr>
            <a:r>
              <a:rPr lang="en-US" b="0" dirty="0">
                <a:solidFill>
                  <a:schemeClr val="tx1"/>
                </a:solidFill>
              </a:rPr>
              <a:t>On May 28, 2026, the Office of Management and Budget (OMB) issued proposed revisions to the Uniform Administrative Requirements, Cost Principles, and Audit Requirements for Federal Awards (the Uniform Guidance) </a:t>
            </a:r>
          </a:p>
          <a:p>
            <a:pPr marL="342900" indent="-342900">
              <a:buFont typeface="Arial" panose="020B0604020202020204" pitchFamily="34" charset="0"/>
              <a:buChar char="•"/>
            </a:pPr>
            <a:r>
              <a:rPr lang="en-US" b="0" dirty="0">
                <a:solidFill>
                  <a:schemeClr val="tx1"/>
                </a:solidFill>
              </a:rPr>
              <a:t>The proposed rule, 91 FR 32198, was published on May 29, 2026. </a:t>
            </a:r>
          </a:p>
        </p:txBody>
      </p:sp>
      <p:sp>
        <p:nvSpPr>
          <p:cNvPr id="3" name="Title 2">
            <a:extLst>
              <a:ext uri="{FF2B5EF4-FFF2-40B4-BE49-F238E27FC236}">
                <a16:creationId xmlns:a16="http://schemas.microsoft.com/office/drawing/2014/main" id="{21D5A784-DFF6-9ACF-313A-0D1A48F66F39}"/>
              </a:ext>
            </a:extLst>
          </p:cNvPr>
          <p:cNvSpPr>
            <a:spLocks noGrp="1"/>
          </p:cNvSpPr>
          <p:nvPr>
            <p:ph type="title"/>
          </p:nvPr>
        </p:nvSpPr>
        <p:spPr/>
        <p:txBody>
          <a:bodyPr/>
          <a:lstStyle/>
          <a:p>
            <a:r>
              <a:rPr lang="en-US" dirty="0"/>
              <a:t>Background</a:t>
            </a:r>
          </a:p>
        </p:txBody>
      </p:sp>
    </p:spTree>
    <p:extLst>
      <p:ext uri="{BB962C8B-B14F-4D97-AF65-F5344CB8AC3E}">
        <p14:creationId xmlns:p14="http://schemas.microsoft.com/office/powerpoint/2010/main" val="1473292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C9369-6225-2B17-491E-4897B60920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1BEB73-AF8A-55D3-4CBB-C5CA7233E682}"/>
              </a:ext>
            </a:extLst>
          </p:cNvPr>
          <p:cNvSpPr>
            <a:spLocks noGrp="1"/>
          </p:cNvSpPr>
          <p:nvPr>
            <p:ph type="body" sz="quarter" idx="12"/>
          </p:nvPr>
        </p:nvSpPr>
        <p:spPr>
          <a:xfrm>
            <a:off x="546099" y="2016369"/>
            <a:ext cx="11112501" cy="4193931"/>
          </a:xfrm>
        </p:spPr>
        <p:txBody>
          <a:bodyPr/>
          <a:lstStyle/>
          <a:p>
            <a:r>
              <a:rPr lang="en-US" b="0" dirty="0"/>
              <a:t>October 1, 2026</a:t>
            </a:r>
            <a:r>
              <a:rPr lang="en-US" b="0" dirty="0">
                <a:solidFill>
                  <a:schemeClr val="tx1"/>
                </a:solidFill>
              </a:rPr>
              <a:t> - OMB intends for the final rule to be effective.</a:t>
            </a:r>
          </a:p>
          <a:p>
            <a:endParaRPr lang="en-US" b="0" dirty="0">
              <a:solidFill>
                <a:schemeClr val="tx1"/>
              </a:solidFill>
            </a:endParaRPr>
          </a:p>
          <a:p>
            <a:r>
              <a:rPr lang="en-US" b="0" dirty="0"/>
              <a:t>July 13, 2026</a:t>
            </a:r>
            <a:r>
              <a:rPr lang="en-US" b="0" dirty="0">
                <a:solidFill>
                  <a:schemeClr val="tx1"/>
                </a:solidFill>
              </a:rPr>
              <a:t> - comments are due. (National Council is circulating a template.)</a:t>
            </a:r>
          </a:p>
          <a:p>
            <a:endParaRPr lang="en-US" dirty="0"/>
          </a:p>
        </p:txBody>
      </p:sp>
      <p:sp>
        <p:nvSpPr>
          <p:cNvPr id="3" name="Title 2">
            <a:extLst>
              <a:ext uri="{FF2B5EF4-FFF2-40B4-BE49-F238E27FC236}">
                <a16:creationId xmlns:a16="http://schemas.microsoft.com/office/drawing/2014/main" id="{933EC3CA-71E3-C101-E151-EAC64CCA33A3}"/>
              </a:ext>
            </a:extLst>
          </p:cNvPr>
          <p:cNvSpPr>
            <a:spLocks noGrp="1"/>
          </p:cNvSpPr>
          <p:nvPr>
            <p:ph type="title"/>
          </p:nvPr>
        </p:nvSpPr>
        <p:spPr>
          <a:xfrm>
            <a:off x="546099" y="271725"/>
            <a:ext cx="10700239" cy="1531937"/>
          </a:xfrm>
        </p:spPr>
        <p:txBody>
          <a:bodyPr/>
          <a:lstStyle/>
          <a:p>
            <a:r>
              <a:rPr lang="en-US" dirty="0"/>
              <a:t>Timeframe</a:t>
            </a:r>
          </a:p>
        </p:txBody>
      </p:sp>
    </p:spTree>
    <p:extLst>
      <p:ext uri="{BB962C8B-B14F-4D97-AF65-F5344CB8AC3E}">
        <p14:creationId xmlns:p14="http://schemas.microsoft.com/office/powerpoint/2010/main" val="1706231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3A4D3-6866-6121-3C4B-6CE4986DD7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1366DD0-4395-93A8-9E9A-DFCB961F59A1}"/>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Awards may be restricted to certain types of nonprofit organizations based on current Executive Branch policies and agendas. </a:t>
            </a:r>
          </a:p>
          <a:p>
            <a:endParaRPr lang="en-US" b="0" dirty="0">
              <a:solidFill>
                <a:schemeClr val="tx1"/>
              </a:solidFill>
            </a:endParaRPr>
          </a:p>
          <a:p>
            <a:r>
              <a:rPr lang="en-US" b="0" dirty="0"/>
              <a:t>Citation: </a:t>
            </a:r>
            <a:r>
              <a:rPr lang="en-US" b="0" dirty="0">
                <a:solidFill>
                  <a:schemeClr val="tx1"/>
                </a:solidFill>
              </a:rPr>
              <a:t>§ 200.202(d), Program planning and design </a:t>
            </a:r>
          </a:p>
          <a:p>
            <a:endParaRPr lang="en-US" b="0" dirty="0">
              <a:solidFill>
                <a:schemeClr val="tx1"/>
              </a:solidFill>
            </a:endParaRPr>
          </a:p>
          <a:p>
            <a:r>
              <a:rPr lang="en-US" b="0" dirty="0"/>
              <a:t>Takeaway: </a:t>
            </a:r>
            <a:r>
              <a:rPr lang="en-US" b="0" dirty="0">
                <a:solidFill>
                  <a:schemeClr val="tx1"/>
                </a:solidFill>
              </a:rPr>
              <a:t>Agencies should specify the type(s) of organizations eligible to compete for an award and may exclude advocacy-affiliated organizations or civil society groups.</a:t>
            </a:r>
          </a:p>
          <a:p>
            <a:endParaRPr lang="en-US" dirty="0"/>
          </a:p>
        </p:txBody>
      </p:sp>
      <p:sp>
        <p:nvSpPr>
          <p:cNvPr id="3" name="Title 2">
            <a:extLst>
              <a:ext uri="{FF2B5EF4-FFF2-40B4-BE49-F238E27FC236}">
                <a16:creationId xmlns:a16="http://schemas.microsoft.com/office/drawing/2014/main" id="{B680DA32-A4E1-D997-584E-EDD5421A1D2F}"/>
              </a:ext>
            </a:extLst>
          </p:cNvPr>
          <p:cNvSpPr>
            <a:spLocks noGrp="1"/>
          </p:cNvSpPr>
          <p:nvPr>
            <p:ph type="title"/>
          </p:nvPr>
        </p:nvSpPr>
        <p:spPr>
          <a:xfrm>
            <a:off x="546099" y="271725"/>
            <a:ext cx="10700239" cy="1531937"/>
          </a:xfrm>
        </p:spPr>
        <p:txBody>
          <a:bodyPr/>
          <a:lstStyle/>
          <a:p>
            <a:r>
              <a:rPr lang="en-US" dirty="0"/>
              <a:t>Agencies May Restrict Eligibility to Specific Nonprofit Categories</a:t>
            </a:r>
          </a:p>
        </p:txBody>
      </p:sp>
    </p:spTree>
    <p:extLst>
      <p:ext uri="{BB962C8B-B14F-4D97-AF65-F5344CB8AC3E}">
        <p14:creationId xmlns:p14="http://schemas.microsoft.com/office/powerpoint/2010/main" val="1028205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95A38-D9AE-887C-BA77-C05E02C8A46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03B251-D2FD-A5B4-5968-7B621EE2CAF5}"/>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Senior agency appointee role in review of proposals prior to issuance of discretionary awards. </a:t>
            </a:r>
          </a:p>
          <a:p>
            <a:endParaRPr lang="en-US" b="0" dirty="0">
              <a:solidFill>
                <a:schemeClr val="tx1"/>
              </a:solidFill>
            </a:endParaRPr>
          </a:p>
          <a:p>
            <a:r>
              <a:rPr lang="en-US" b="0" dirty="0"/>
              <a:t>Citation: </a:t>
            </a:r>
            <a:r>
              <a:rPr lang="en-US" b="0" dirty="0">
                <a:solidFill>
                  <a:schemeClr val="tx1"/>
                </a:solidFill>
              </a:rPr>
              <a:t>§ 200.205(b), Agency review of merit of proposals</a:t>
            </a:r>
          </a:p>
          <a:p>
            <a:endParaRPr lang="en-US" b="0" dirty="0">
              <a:solidFill>
                <a:schemeClr val="tx1"/>
              </a:solidFill>
            </a:endParaRPr>
          </a:p>
          <a:p>
            <a:r>
              <a:rPr lang="en-US" b="0" dirty="0"/>
              <a:t>Takeaway: </a:t>
            </a:r>
            <a:r>
              <a:rPr lang="en-US" b="0" dirty="0">
                <a:solidFill>
                  <a:schemeClr val="tx1"/>
                </a:solidFill>
              </a:rPr>
              <a:t>Senior </a:t>
            </a:r>
            <a:r>
              <a:rPr lang="en-US" dirty="0">
                <a:solidFill>
                  <a:schemeClr val="tx1"/>
                </a:solidFill>
              </a:rPr>
              <a:t>political</a:t>
            </a:r>
            <a:r>
              <a:rPr lang="en-US" b="0" dirty="0">
                <a:solidFill>
                  <a:schemeClr val="tx1"/>
                </a:solidFill>
              </a:rPr>
              <a:t> appointees must conduct reviews prior to issuing a Notice of Award, applying specific principles when evaluating proposals to ensure awards advance Executive Branch policy priorities.</a:t>
            </a:r>
          </a:p>
          <a:p>
            <a:r>
              <a:rPr lang="en-US" b="0" dirty="0">
                <a:solidFill>
                  <a:schemeClr val="tx1"/>
                </a:solidFill>
              </a:rPr>
              <a:t>Could considerably slow down award process. </a:t>
            </a:r>
          </a:p>
          <a:p>
            <a:r>
              <a:rPr lang="en-US" b="0" dirty="0">
                <a:solidFill>
                  <a:schemeClr val="tx1"/>
                </a:solidFill>
              </a:rPr>
              <a:t>Threatening because political appointee could override judgment of experts and clinicians. </a:t>
            </a: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3A9575C8-9685-F315-9CA4-33369AAE00C1}"/>
              </a:ext>
            </a:extLst>
          </p:cNvPr>
          <p:cNvSpPr>
            <a:spLocks noGrp="1"/>
          </p:cNvSpPr>
          <p:nvPr>
            <p:ph type="title"/>
          </p:nvPr>
        </p:nvSpPr>
        <p:spPr>
          <a:xfrm>
            <a:off x="546099" y="271725"/>
            <a:ext cx="10700239" cy="1531937"/>
          </a:xfrm>
        </p:spPr>
        <p:txBody>
          <a:bodyPr/>
          <a:lstStyle/>
          <a:p>
            <a:r>
              <a:rPr lang="en-US" dirty="0"/>
              <a:t>Pre-Issuance Review of Grant Proposals Selected for Funding</a:t>
            </a:r>
          </a:p>
        </p:txBody>
      </p:sp>
    </p:spTree>
    <p:extLst>
      <p:ext uri="{BB962C8B-B14F-4D97-AF65-F5344CB8AC3E}">
        <p14:creationId xmlns:p14="http://schemas.microsoft.com/office/powerpoint/2010/main" val="2433471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FAEB-3ACB-86F9-13C2-B5DD3E01AF7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ADF534-8AB6-2137-1428-78A2796D80E7}"/>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Proposal would expand the factors that agencies examine when evaluating applicant risk beyond financial stability and audit findings, etc. </a:t>
            </a:r>
          </a:p>
          <a:p>
            <a:endParaRPr lang="en-US" b="0" dirty="0">
              <a:solidFill>
                <a:schemeClr val="tx1"/>
              </a:solidFill>
            </a:endParaRPr>
          </a:p>
          <a:p>
            <a:r>
              <a:rPr lang="en-US" b="0" dirty="0"/>
              <a:t>Citation: </a:t>
            </a:r>
            <a:r>
              <a:rPr lang="en-US" b="0" dirty="0">
                <a:solidFill>
                  <a:schemeClr val="tx1"/>
                </a:solidFill>
              </a:rPr>
              <a:t>§ 200.206</a:t>
            </a:r>
          </a:p>
          <a:p>
            <a:endParaRPr lang="en-US" b="0" dirty="0">
              <a:solidFill>
                <a:schemeClr val="tx1"/>
              </a:solidFill>
            </a:endParaRPr>
          </a:p>
          <a:p>
            <a:r>
              <a:rPr lang="en-US" b="0" dirty="0"/>
              <a:t>Takeaway: </a:t>
            </a:r>
            <a:r>
              <a:rPr lang="en-US" b="0" dirty="0">
                <a:solidFill>
                  <a:schemeClr val="tx1"/>
                </a:solidFill>
              </a:rPr>
              <a:t>Agencies would be able to consider an applicant’s “history of questionable practices”—which includes engagement in activities inconsistent with federal civil rights law—as well as history of affiliations with organizations that “undermine public safety or national security or advocate for the overthrow of the U.S. gov’t.” </a:t>
            </a: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AC7A44C1-774F-965E-14E2-3467D4065F6E}"/>
              </a:ext>
            </a:extLst>
          </p:cNvPr>
          <p:cNvSpPr>
            <a:spLocks noGrp="1"/>
          </p:cNvSpPr>
          <p:nvPr>
            <p:ph type="title"/>
          </p:nvPr>
        </p:nvSpPr>
        <p:spPr>
          <a:xfrm>
            <a:off x="546099" y="271725"/>
            <a:ext cx="10700239" cy="1531937"/>
          </a:xfrm>
        </p:spPr>
        <p:txBody>
          <a:bodyPr/>
          <a:lstStyle/>
          <a:p>
            <a:r>
              <a:rPr lang="en-US" dirty="0"/>
              <a:t>Broadened Applicant Risk Assessment</a:t>
            </a:r>
          </a:p>
        </p:txBody>
      </p:sp>
    </p:spTree>
    <p:extLst>
      <p:ext uri="{BB962C8B-B14F-4D97-AF65-F5344CB8AC3E}">
        <p14:creationId xmlns:p14="http://schemas.microsoft.com/office/powerpoint/2010/main" val="390794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D69CC-F7BF-ACF3-9A69-7A3D68DE33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7C5AB07-2B94-5B0C-4D87-36927883456F}"/>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Executive Orders direct federal agencies to change award terms and conditions and to terminate awards found to “fund, promote, encourage, subsidize, or facilitate” practices that are disfavored by the Executive Branch. </a:t>
            </a:r>
          </a:p>
          <a:p>
            <a:endParaRPr lang="en-US" b="0" dirty="0">
              <a:solidFill>
                <a:schemeClr val="tx1"/>
              </a:solidFill>
            </a:endParaRPr>
          </a:p>
          <a:p>
            <a:r>
              <a:rPr lang="en-US" b="0" dirty="0"/>
              <a:t>Citation: </a:t>
            </a:r>
            <a:r>
              <a:rPr lang="en-US" b="0" dirty="0">
                <a:solidFill>
                  <a:schemeClr val="tx1"/>
                </a:solidFill>
              </a:rPr>
              <a:t>§ 200.300, Statutory and national policy requirements</a:t>
            </a:r>
          </a:p>
          <a:p>
            <a:endParaRPr lang="en-US" b="0" dirty="0">
              <a:solidFill>
                <a:schemeClr val="tx1"/>
              </a:solidFill>
            </a:endParaRPr>
          </a:p>
          <a:p>
            <a:r>
              <a:rPr lang="en-US" b="0" dirty="0"/>
              <a:t>Takeaway: </a:t>
            </a:r>
            <a:r>
              <a:rPr lang="en-US" b="0" dirty="0">
                <a:solidFill>
                  <a:schemeClr val="tx1"/>
                </a:solidFill>
              </a:rPr>
              <a:t>Express prohibition of using grant funds to support DEI or DEIA policies or practices, “gender ideology,” or any gender transition for individuals under age 19. </a:t>
            </a:r>
          </a:p>
          <a:p>
            <a:pPr marL="457200" indent="-227013">
              <a:buFont typeface="Arial" panose="020B0604020202020204" pitchFamily="34" charset="0"/>
              <a:buChar char="•"/>
            </a:pPr>
            <a:r>
              <a:rPr lang="en-US" b="0" dirty="0">
                <a:solidFill>
                  <a:schemeClr val="tx1"/>
                </a:solidFill>
              </a:rPr>
              <a:t>Framed as general conditions associated with the award: applies across all programs, not just to your grants</a:t>
            </a:r>
          </a:p>
          <a:p>
            <a:pPr marL="457200" indent="-227013">
              <a:buFont typeface="Arial" panose="020B0604020202020204" pitchFamily="34" charset="0"/>
              <a:buChar char="•"/>
            </a:pPr>
            <a:r>
              <a:rPr lang="en-US" b="0" dirty="0">
                <a:solidFill>
                  <a:schemeClr val="tx1"/>
                </a:solidFill>
              </a:rPr>
              <a:t>Requires wholesale assessment of policies and practices </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EC17A074-F674-BBE8-7DB7-57309113F420}"/>
              </a:ext>
            </a:extLst>
          </p:cNvPr>
          <p:cNvSpPr>
            <a:spLocks noGrp="1"/>
          </p:cNvSpPr>
          <p:nvPr>
            <p:ph type="title"/>
          </p:nvPr>
        </p:nvSpPr>
        <p:spPr>
          <a:xfrm>
            <a:off x="546099" y="271725"/>
            <a:ext cx="10700239" cy="1531937"/>
          </a:xfrm>
        </p:spPr>
        <p:txBody>
          <a:bodyPr/>
          <a:lstStyle/>
          <a:p>
            <a:r>
              <a:rPr lang="en-US" dirty="0"/>
              <a:t>DEI, DEIA, and “Gender Ideology” Policies, Principles, or Practices</a:t>
            </a:r>
          </a:p>
        </p:txBody>
      </p:sp>
    </p:spTree>
    <p:extLst>
      <p:ext uri="{BB962C8B-B14F-4D97-AF65-F5344CB8AC3E}">
        <p14:creationId xmlns:p14="http://schemas.microsoft.com/office/powerpoint/2010/main" val="2922078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F0790-2AD0-8444-861B-4F982621DF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AC6DDAC-94D3-E0C8-C604-CA976AD7C746}"/>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Award funds may not be used to promote or support “theories of disparate-impact liability.”</a:t>
            </a:r>
          </a:p>
          <a:p>
            <a:endParaRPr lang="en-US" b="0" dirty="0">
              <a:solidFill>
                <a:schemeClr val="tx1"/>
              </a:solidFill>
            </a:endParaRPr>
          </a:p>
          <a:p>
            <a:r>
              <a:rPr lang="en-US" b="0" dirty="0"/>
              <a:t>Citation: </a:t>
            </a:r>
            <a:r>
              <a:rPr lang="en-US" b="0" dirty="0">
                <a:solidFill>
                  <a:schemeClr val="tx1"/>
                </a:solidFill>
              </a:rPr>
              <a:t>§ 200.218, Prohibition on using Federal awards to promote or support theories of disparate-impact liability</a:t>
            </a:r>
          </a:p>
          <a:p>
            <a:endParaRPr lang="en-US" b="0" dirty="0">
              <a:solidFill>
                <a:schemeClr val="tx1"/>
              </a:solidFill>
            </a:endParaRPr>
          </a:p>
          <a:p>
            <a:r>
              <a:rPr lang="en-US" b="0" dirty="0"/>
              <a:t>Takeaway: </a:t>
            </a:r>
            <a:r>
              <a:rPr lang="en-US" b="0" dirty="0">
                <a:solidFill>
                  <a:schemeClr val="tx1"/>
                </a:solidFill>
              </a:rPr>
              <a:t>OMB proposal would prohibit recipients from using federal funds to support “disparate-impact studies.” Unclear whether this change would restrict health disparities research; restricting such research to non-federal-funding sources could block high-level research efforts to identify at-risk populations and develop more effective, targeted prevention and intervention strategies.</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5C5D8373-9CAF-EF47-73E6-163E7382B0B4}"/>
              </a:ext>
            </a:extLst>
          </p:cNvPr>
          <p:cNvSpPr>
            <a:spLocks noGrp="1"/>
          </p:cNvSpPr>
          <p:nvPr>
            <p:ph type="title"/>
          </p:nvPr>
        </p:nvSpPr>
        <p:spPr>
          <a:xfrm>
            <a:off x="546099" y="271725"/>
            <a:ext cx="10700239" cy="1531937"/>
          </a:xfrm>
        </p:spPr>
        <p:txBody>
          <a:bodyPr/>
          <a:lstStyle/>
          <a:p>
            <a:r>
              <a:rPr lang="en-US" dirty="0"/>
              <a:t>Prohibition on “Disparate-Impact Liability” Theory</a:t>
            </a:r>
          </a:p>
        </p:txBody>
      </p:sp>
    </p:spTree>
    <p:extLst>
      <p:ext uri="{BB962C8B-B14F-4D97-AF65-F5344CB8AC3E}">
        <p14:creationId xmlns:p14="http://schemas.microsoft.com/office/powerpoint/2010/main" val="207490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EC070-8B4B-52E9-246D-395533E0CF8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765E0F-177B-0D1D-F728-C607BD384189}"/>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Agencies have terminated thousands of awards based on new Administration policy preferences.</a:t>
            </a:r>
          </a:p>
          <a:p>
            <a:endParaRPr lang="en-US" b="0" dirty="0">
              <a:solidFill>
                <a:schemeClr val="tx1"/>
              </a:solidFill>
            </a:endParaRPr>
          </a:p>
          <a:p>
            <a:r>
              <a:rPr lang="en-US" b="0" dirty="0"/>
              <a:t>Citation: </a:t>
            </a:r>
            <a:r>
              <a:rPr lang="en-US" b="0" dirty="0">
                <a:solidFill>
                  <a:schemeClr val="tx1"/>
                </a:solidFill>
              </a:rPr>
              <a:t>§ 200.340, Termination and Suspension</a:t>
            </a:r>
          </a:p>
          <a:p>
            <a:endParaRPr lang="en-US" b="0" dirty="0">
              <a:solidFill>
                <a:schemeClr val="tx1"/>
              </a:solidFill>
            </a:endParaRPr>
          </a:p>
          <a:p>
            <a:r>
              <a:rPr lang="en-US" b="0" dirty="0"/>
              <a:t>Takeaway: </a:t>
            </a:r>
            <a:r>
              <a:rPr lang="en-US" b="0" dirty="0">
                <a:solidFill>
                  <a:schemeClr val="tx1"/>
                </a:solidFill>
              </a:rPr>
              <a:t>Discretionary termination would be available at any stage if the agency decides an award does not “effectuate program goals, federal agency priorities or the national interest…” “National interest” is not connected to the purpose of grant programs.</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39FBA19F-ADB5-16FC-7660-90A949045E92}"/>
              </a:ext>
            </a:extLst>
          </p:cNvPr>
          <p:cNvSpPr>
            <a:spLocks noGrp="1"/>
          </p:cNvSpPr>
          <p:nvPr>
            <p:ph type="title"/>
          </p:nvPr>
        </p:nvSpPr>
        <p:spPr>
          <a:xfrm>
            <a:off x="546099" y="271725"/>
            <a:ext cx="10700239" cy="1531937"/>
          </a:xfrm>
        </p:spPr>
        <p:txBody>
          <a:bodyPr/>
          <a:lstStyle/>
          <a:p>
            <a:r>
              <a:rPr lang="en-US" dirty="0"/>
              <a:t>Discretionary Termination</a:t>
            </a:r>
          </a:p>
        </p:txBody>
      </p:sp>
    </p:spTree>
    <p:extLst>
      <p:ext uri="{BB962C8B-B14F-4D97-AF65-F5344CB8AC3E}">
        <p14:creationId xmlns:p14="http://schemas.microsoft.com/office/powerpoint/2010/main" val="2450852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73EEA-BCAD-C18B-342F-3EB8EC70968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77732CB-91F1-65E9-7FCB-9F4AF7BCEDC5}"/>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Organizations challenging discretionary terminations have used agency appeal procedures over past 18 months.</a:t>
            </a:r>
          </a:p>
          <a:p>
            <a:endParaRPr lang="en-US" b="0" dirty="0">
              <a:solidFill>
                <a:schemeClr val="tx1"/>
              </a:solidFill>
            </a:endParaRPr>
          </a:p>
          <a:p>
            <a:r>
              <a:rPr lang="en-US" b="0" dirty="0"/>
              <a:t>Citation: </a:t>
            </a:r>
            <a:r>
              <a:rPr lang="en-US" b="0" dirty="0">
                <a:solidFill>
                  <a:schemeClr val="tx1"/>
                </a:solidFill>
              </a:rPr>
              <a:t>§ 200.342</a:t>
            </a:r>
          </a:p>
          <a:p>
            <a:endParaRPr lang="en-US" b="0" dirty="0">
              <a:solidFill>
                <a:schemeClr val="tx1"/>
              </a:solidFill>
            </a:endParaRPr>
          </a:p>
          <a:p>
            <a:r>
              <a:rPr lang="en-US" b="0" dirty="0"/>
              <a:t>Takeaway: </a:t>
            </a:r>
            <a:r>
              <a:rPr lang="en-US" b="0" dirty="0">
                <a:solidFill>
                  <a:schemeClr val="tx1"/>
                </a:solidFill>
              </a:rPr>
              <a:t>Proposal states that agencies are “not required to allow for objections, hearings and appeals” relating to discretionary terminations; it would only offer administrative appeal rights for terminations based on noncompliance.</a:t>
            </a:r>
          </a:p>
          <a:p>
            <a:r>
              <a:rPr lang="en-US" b="0" dirty="0">
                <a:solidFill>
                  <a:schemeClr val="tx1"/>
                </a:solidFill>
              </a:rPr>
              <a:t>Contrasts with the idea of helping to keep compliant programs afloat.</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E6B8D7B5-3029-060B-709F-3EADCB6D9633}"/>
              </a:ext>
            </a:extLst>
          </p:cNvPr>
          <p:cNvSpPr>
            <a:spLocks noGrp="1"/>
          </p:cNvSpPr>
          <p:nvPr>
            <p:ph type="title"/>
          </p:nvPr>
        </p:nvSpPr>
        <p:spPr>
          <a:xfrm>
            <a:off x="546099" y="271725"/>
            <a:ext cx="10700239" cy="1531937"/>
          </a:xfrm>
        </p:spPr>
        <p:txBody>
          <a:bodyPr/>
          <a:lstStyle/>
          <a:p>
            <a:r>
              <a:rPr lang="en-US" dirty="0"/>
              <a:t>Appeals of Terminated Awards</a:t>
            </a:r>
          </a:p>
        </p:txBody>
      </p:sp>
    </p:spTree>
    <p:extLst>
      <p:ext uri="{BB962C8B-B14F-4D97-AF65-F5344CB8AC3E}">
        <p14:creationId xmlns:p14="http://schemas.microsoft.com/office/powerpoint/2010/main" val="1865074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FEC824E-D94E-97E4-958B-A7DFC90F695A}"/>
              </a:ext>
            </a:extLst>
          </p:cNvPr>
          <p:cNvSpPr>
            <a:spLocks noGrp="1"/>
          </p:cNvSpPr>
          <p:nvPr>
            <p:ph type="body" sz="quarter" idx="12"/>
          </p:nvPr>
        </p:nvSpPr>
        <p:spPr>
          <a:xfrm>
            <a:off x="546099" y="2001078"/>
            <a:ext cx="11303000" cy="4076700"/>
          </a:xfrm>
        </p:spPr>
        <p:txBody>
          <a:bodyPr/>
          <a:lstStyle/>
          <a:p>
            <a:pPr marL="342900" indent="-342900">
              <a:spcBef>
                <a:spcPts val="600"/>
              </a:spcBef>
              <a:spcAft>
                <a:spcPts val="1200"/>
              </a:spcAft>
              <a:buSzPts val="1000"/>
              <a:buFont typeface="Symbol" panose="05050102010706020507" pitchFamily="18" charset="2"/>
              <a:buChar char=""/>
              <a:tabLst>
                <a:tab pos="457200" algn="l"/>
              </a:tabLst>
            </a:pPr>
            <a:r>
              <a:rPr lang="en-US" sz="3200" b="0" dirty="0">
                <a:solidFill>
                  <a:schemeClr val="tx1"/>
                </a:solidFill>
                <a:ea typeface="Times New Roman" panose="02020603050405020304" pitchFamily="18" charset="0"/>
                <a:cs typeface="Aptos" panose="020B0004020202020204" pitchFamily="34" charset="0"/>
              </a:rPr>
              <a:t>DOJ June 18 Memorandum Regarding State Institutionalization</a:t>
            </a:r>
            <a:endParaRPr lang="en-US" sz="3200" b="0" dirty="0">
              <a:solidFill>
                <a:schemeClr val="tx1"/>
              </a:solidFill>
              <a:ea typeface="Aptos" panose="020B0004020202020204" pitchFamily="34" charset="0"/>
              <a:cs typeface="Aptos" panose="020B0004020202020204" pitchFamily="34" charset="0"/>
            </a:endParaRPr>
          </a:p>
          <a:p>
            <a:pPr marL="342900" marR="0" lvl="0" indent="-342900">
              <a:spcBef>
                <a:spcPts val="600"/>
              </a:spcBef>
              <a:spcAft>
                <a:spcPts val="1200"/>
              </a:spcAft>
              <a:buSzPts val="1000"/>
              <a:buFont typeface="Symbol" panose="05050102010706020507" pitchFamily="18" charset="2"/>
              <a:buChar char=""/>
              <a:tabLst>
                <a:tab pos="457200" algn="l"/>
              </a:tabLst>
            </a:pPr>
            <a:r>
              <a:rPr lang="en-US" sz="3200" b="0" dirty="0">
                <a:solidFill>
                  <a:schemeClr val="tx1"/>
                </a:solidFill>
                <a:ea typeface="Aptos" panose="020B0004020202020204" pitchFamily="34" charset="0"/>
                <a:cs typeface="Aptos" panose="020B0004020202020204" pitchFamily="34" charset="0"/>
              </a:rPr>
              <a:t>OMB Proposed Changes to Uniform Guidance for Federal Awards</a:t>
            </a:r>
          </a:p>
          <a:p>
            <a:pPr marL="342900" marR="0" lvl="0" indent="-342900">
              <a:spcBef>
                <a:spcPts val="600"/>
              </a:spcBef>
              <a:spcAft>
                <a:spcPts val="1200"/>
              </a:spcAft>
              <a:buSzPts val="1000"/>
              <a:buFont typeface="Symbol" panose="05050102010706020507" pitchFamily="18" charset="2"/>
              <a:buChar char=""/>
              <a:tabLst>
                <a:tab pos="457200" algn="l"/>
              </a:tabLst>
            </a:pPr>
            <a:r>
              <a:rPr lang="en-US" sz="3200" b="0" dirty="0">
                <a:solidFill>
                  <a:schemeClr val="tx1"/>
                </a:solidFill>
                <a:ea typeface="Aptos" panose="020B0004020202020204" pitchFamily="34" charset="0"/>
                <a:cs typeface="Aptos" panose="020B0004020202020204" pitchFamily="34" charset="0"/>
              </a:rPr>
              <a:t>Medicaid Community Engagement -- Disabling Mental Disorder</a:t>
            </a:r>
          </a:p>
        </p:txBody>
      </p:sp>
      <p:sp>
        <p:nvSpPr>
          <p:cNvPr id="11" name="Title 10">
            <a:extLst>
              <a:ext uri="{FF2B5EF4-FFF2-40B4-BE49-F238E27FC236}">
                <a16:creationId xmlns:a16="http://schemas.microsoft.com/office/drawing/2014/main" id="{62E65283-71E6-57C5-83AD-98DADC2D4422}"/>
              </a:ext>
            </a:extLst>
          </p:cNvPr>
          <p:cNvSpPr>
            <a:spLocks noGrp="1"/>
          </p:cNvSpPr>
          <p:nvPr>
            <p:ph type="title"/>
          </p:nvPr>
        </p:nvSpPr>
        <p:spPr>
          <a:xfrm>
            <a:off x="546099" y="271725"/>
            <a:ext cx="6692901" cy="1066745"/>
          </a:xfrm>
        </p:spPr>
        <p:txBody>
          <a:bodyPr/>
          <a:lstStyle/>
          <a:p>
            <a:r>
              <a:rPr lang="en-US" sz="4400" dirty="0"/>
              <a:t>Topics</a:t>
            </a:r>
          </a:p>
        </p:txBody>
      </p:sp>
    </p:spTree>
    <p:extLst>
      <p:ext uri="{BB962C8B-B14F-4D97-AF65-F5344CB8AC3E}">
        <p14:creationId xmlns:p14="http://schemas.microsoft.com/office/powerpoint/2010/main" val="45886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772CE-E8A0-9183-DF58-DB1116C1101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4A30C60-1F52-2053-2EAC-3DB9C64F3C1C}"/>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OMB formalizing requirement to provide written justification with drawdown request.</a:t>
            </a:r>
          </a:p>
          <a:p>
            <a:endParaRPr lang="en-US" b="0" dirty="0">
              <a:solidFill>
                <a:schemeClr val="tx1"/>
              </a:solidFill>
            </a:endParaRPr>
          </a:p>
          <a:p>
            <a:r>
              <a:rPr lang="en-US" b="0" dirty="0"/>
              <a:t>Citation: </a:t>
            </a:r>
            <a:r>
              <a:rPr lang="en-US" b="0" dirty="0">
                <a:solidFill>
                  <a:schemeClr val="tx1"/>
                </a:solidFill>
              </a:rPr>
              <a:t>§ 200.305, Federal Payment</a:t>
            </a:r>
          </a:p>
          <a:p>
            <a:endParaRPr lang="en-US" b="0" dirty="0">
              <a:solidFill>
                <a:schemeClr val="tx1"/>
              </a:solidFill>
            </a:endParaRPr>
          </a:p>
          <a:p>
            <a:r>
              <a:rPr lang="en-US" b="0" dirty="0"/>
              <a:t>Takeaway: </a:t>
            </a:r>
            <a:r>
              <a:rPr lang="en-US" b="0" dirty="0">
                <a:solidFill>
                  <a:schemeClr val="tx1"/>
                </a:solidFill>
              </a:rPr>
              <a:t>Requires recipients (other than States) and subrecipients to submit brief drawdown payment justifications describing payment’s purpose and specific award work it supports.</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A621D6C2-857C-43AF-691E-EF74FEAE922E}"/>
              </a:ext>
            </a:extLst>
          </p:cNvPr>
          <p:cNvSpPr>
            <a:spLocks noGrp="1"/>
          </p:cNvSpPr>
          <p:nvPr>
            <p:ph type="title"/>
          </p:nvPr>
        </p:nvSpPr>
        <p:spPr>
          <a:xfrm>
            <a:off x="546099" y="271725"/>
            <a:ext cx="10700239" cy="1531937"/>
          </a:xfrm>
        </p:spPr>
        <p:txBody>
          <a:bodyPr/>
          <a:lstStyle/>
          <a:p>
            <a:r>
              <a:rPr lang="en-US" dirty="0"/>
              <a:t>Cash Management (“DOGE Process”)</a:t>
            </a:r>
          </a:p>
        </p:txBody>
      </p:sp>
    </p:spTree>
    <p:extLst>
      <p:ext uri="{BB962C8B-B14F-4D97-AF65-F5344CB8AC3E}">
        <p14:creationId xmlns:p14="http://schemas.microsoft.com/office/powerpoint/2010/main" val="3405216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9237C-B258-10B9-2397-31B3E7FD4F3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F4640EA-76FA-F823-469E-164085332461}"/>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Immigration policy goals of the Administration for grant-funded staff and grant-funded procurement contracts.</a:t>
            </a:r>
          </a:p>
          <a:p>
            <a:endParaRPr lang="en-US" b="0" dirty="0">
              <a:solidFill>
                <a:schemeClr val="tx1"/>
              </a:solidFill>
            </a:endParaRPr>
          </a:p>
          <a:p>
            <a:r>
              <a:rPr lang="en-US" b="0" dirty="0"/>
              <a:t>Citation: </a:t>
            </a:r>
            <a:r>
              <a:rPr lang="en-US" b="0" dirty="0">
                <a:solidFill>
                  <a:schemeClr val="tx1"/>
                </a:solidFill>
              </a:rPr>
              <a:t>§ 200.303(f), E-Verify Program (Internal Controls)</a:t>
            </a:r>
          </a:p>
          <a:p>
            <a:endParaRPr lang="en-US" b="0" dirty="0">
              <a:solidFill>
                <a:schemeClr val="tx1"/>
              </a:solidFill>
            </a:endParaRPr>
          </a:p>
          <a:p>
            <a:r>
              <a:rPr lang="en-US" b="0" dirty="0"/>
              <a:t>Takeaway: </a:t>
            </a:r>
            <a:r>
              <a:rPr lang="en-US" b="0" dirty="0">
                <a:solidFill>
                  <a:schemeClr val="tx1"/>
                </a:solidFill>
              </a:rPr>
              <a:t>Recipients and subrecipients must use DHS E-Verify system to check eligibility of employees and contractors. Not required in “activities unrelated to Federal awards.”</a:t>
            </a:r>
          </a:p>
          <a:p>
            <a:pPr marL="457200" indent="-227013">
              <a:buFont typeface="Arial" panose="020B0604020202020204" pitchFamily="34" charset="0"/>
              <a:buChar char="•"/>
            </a:pPr>
            <a:r>
              <a:rPr lang="en-US" b="0" dirty="0">
                <a:solidFill>
                  <a:schemeClr val="tx1"/>
                </a:solidFill>
              </a:rPr>
              <a:t>Prior reporting framework has been voluntary</a:t>
            </a:r>
          </a:p>
          <a:p>
            <a:pPr marL="457200" indent="-227013">
              <a:buFont typeface="Arial" panose="020B0604020202020204" pitchFamily="34" charset="0"/>
              <a:buChar char="•"/>
            </a:pPr>
            <a:r>
              <a:rPr lang="en-US" b="0" dirty="0">
                <a:solidFill>
                  <a:schemeClr val="tx1"/>
                </a:solidFill>
              </a:rPr>
              <a:t>Must submit Final </a:t>
            </a:r>
            <a:r>
              <a:rPr lang="en-US" b="0" dirty="0" err="1">
                <a:solidFill>
                  <a:schemeClr val="tx1"/>
                </a:solidFill>
              </a:rPr>
              <a:t>Nonconfirmation</a:t>
            </a:r>
            <a:r>
              <a:rPr lang="en-US" b="0" dirty="0">
                <a:solidFill>
                  <a:schemeClr val="tx1"/>
                </a:solidFill>
              </a:rPr>
              <a:t> (FNC) notices to agency if E-Verify cannot confirm an individual’s work authorization.</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555AAAF9-DD74-AC7A-394C-04A01F0DBE78}"/>
              </a:ext>
            </a:extLst>
          </p:cNvPr>
          <p:cNvSpPr>
            <a:spLocks noGrp="1"/>
          </p:cNvSpPr>
          <p:nvPr>
            <p:ph type="title"/>
          </p:nvPr>
        </p:nvSpPr>
        <p:spPr>
          <a:xfrm>
            <a:off x="546099" y="271725"/>
            <a:ext cx="10700239" cy="1531937"/>
          </a:xfrm>
        </p:spPr>
        <p:txBody>
          <a:bodyPr/>
          <a:lstStyle/>
          <a:p>
            <a:r>
              <a:rPr lang="en-US" dirty="0"/>
              <a:t>E-Verify for All Grant-Funded Employees and Contractors</a:t>
            </a:r>
          </a:p>
        </p:txBody>
      </p:sp>
    </p:spTree>
    <p:extLst>
      <p:ext uri="{BB962C8B-B14F-4D97-AF65-F5344CB8AC3E}">
        <p14:creationId xmlns:p14="http://schemas.microsoft.com/office/powerpoint/2010/main" val="4196394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3A063-2D57-8915-7B67-823B920084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CED9D33-7DC6-47DD-3DEA-1C7DBE162217}"/>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OMB proposes to prohibit conference costs.</a:t>
            </a:r>
          </a:p>
          <a:p>
            <a:endParaRPr lang="en-US" b="0" dirty="0">
              <a:solidFill>
                <a:schemeClr val="tx1"/>
              </a:solidFill>
            </a:endParaRPr>
          </a:p>
          <a:p>
            <a:r>
              <a:rPr lang="en-US" b="0" dirty="0"/>
              <a:t>Citation: </a:t>
            </a:r>
            <a:r>
              <a:rPr lang="en-US" b="0" dirty="0">
                <a:solidFill>
                  <a:schemeClr val="tx1"/>
                </a:solidFill>
              </a:rPr>
              <a:t>§ 200.432, Conferences</a:t>
            </a:r>
          </a:p>
          <a:p>
            <a:endParaRPr lang="en-US" b="0" dirty="0">
              <a:solidFill>
                <a:schemeClr val="tx1"/>
              </a:solidFill>
            </a:endParaRPr>
          </a:p>
          <a:p>
            <a:r>
              <a:rPr lang="en-US" b="0" dirty="0"/>
              <a:t>Takeaway: </a:t>
            </a:r>
            <a:r>
              <a:rPr lang="en-US" b="0" dirty="0">
                <a:solidFill>
                  <a:schemeClr val="tx1"/>
                </a:solidFill>
              </a:rPr>
              <a:t>Conference attendance costs are allowable only with agency prior authorization and if included in award terms and conditions</a:t>
            </a:r>
          </a:p>
          <a:p>
            <a:pPr marL="457200" indent="-223838">
              <a:buFont typeface="Arial" panose="020B0604020202020204" pitchFamily="34" charset="0"/>
              <a:buChar char="•"/>
            </a:pPr>
            <a:r>
              <a:rPr lang="en-US" b="0" dirty="0">
                <a:solidFill>
                  <a:schemeClr val="tx1"/>
                </a:solidFill>
              </a:rPr>
              <a:t>If you have a multi-year award, you will need to indicate during application period if personnel want to attend a conference years down the line.</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1DAAB89B-F354-D207-4932-9C90277538BB}"/>
              </a:ext>
            </a:extLst>
          </p:cNvPr>
          <p:cNvSpPr>
            <a:spLocks noGrp="1"/>
          </p:cNvSpPr>
          <p:nvPr>
            <p:ph type="title"/>
          </p:nvPr>
        </p:nvSpPr>
        <p:spPr>
          <a:xfrm>
            <a:off x="546099" y="271725"/>
            <a:ext cx="10700239" cy="1531937"/>
          </a:xfrm>
        </p:spPr>
        <p:txBody>
          <a:bodyPr/>
          <a:lstStyle/>
          <a:p>
            <a:r>
              <a:rPr lang="en-US" dirty="0"/>
              <a:t>Conference Costs Restricted</a:t>
            </a:r>
          </a:p>
        </p:txBody>
      </p:sp>
    </p:spTree>
    <p:extLst>
      <p:ext uri="{BB962C8B-B14F-4D97-AF65-F5344CB8AC3E}">
        <p14:creationId xmlns:p14="http://schemas.microsoft.com/office/powerpoint/2010/main" val="4093912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C928C-32A9-6D09-3768-58863E3752A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0BBFB68-99D6-B28F-34C8-C586966F7803}"/>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OMB proposes to prohibit advertising and public relations costs that do not benefit the Federal award.</a:t>
            </a:r>
          </a:p>
          <a:p>
            <a:endParaRPr lang="en-US" b="0" dirty="0">
              <a:solidFill>
                <a:schemeClr val="tx1"/>
              </a:solidFill>
            </a:endParaRPr>
          </a:p>
          <a:p>
            <a:r>
              <a:rPr lang="en-US" b="0" dirty="0"/>
              <a:t>Citation: </a:t>
            </a:r>
            <a:r>
              <a:rPr lang="en-US" b="0" dirty="0">
                <a:solidFill>
                  <a:schemeClr val="tx1"/>
                </a:solidFill>
              </a:rPr>
              <a:t>§ 200.421, Advertising and Public Relations</a:t>
            </a:r>
          </a:p>
          <a:p>
            <a:endParaRPr lang="en-US" b="0" dirty="0">
              <a:solidFill>
                <a:schemeClr val="tx1"/>
              </a:solidFill>
            </a:endParaRPr>
          </a:p>
          <a:p>
            <a:r>
              <a:rPr lang="en-US" b="0" dirty="0"/>
              <a:t>Takeaway: </a:t>
            </a:r>
            <a:r>
              <a:rPr lang="en-US" b="0" dirty="0">
                <a:solidFill>
                  <a:schemeClr val="tx1"/>
                </a:solidFill>
              </a:rPr>
              <a:t>All advertising and public relations costs would become unallowable, except in narrow circumstances.</a:t>
            </a:r>
          </a:p>
          <a:p>
            <a:pPr marL="457200" indent="-223838">
              <a:buFont typeface="Arial" panose="020B0604020202020204" pitchFamily="34" charset="0"/>
              <a:buChar char="•"/>
            </a:pPr>
            <a:r>
              <a:rPr lang="en-US" b="0" dirty="0">
                <a:solidFill>
                  <a:schemeClr val="tx1"/>
                </a:solidFill>
              </a:rPr>
              <a:t>Current rules permit advertising for personnel recruitment to be charged to grant funding as an allowable cost; new proposal would alter that and make job postings unallowable.</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478BEA1E-650A-5FF3-2DD1-4258C6DB3F43}"/>
              </a:ext>
            </a:extLst>
          </p:cNvPr>
          <p:cNvSpPr>
            <a:spLocks noGrp="1"/>
          </p:cNvSpPr>
          <p:nvPr>
            <p:ph type="title"/>
          </p:nvPr>
        </p:nvSpPr>
        <p:spPr>
          <a:xfrm>
            <a:off x="546099" y="271725"/>
            <a:ext cx="10700239" cy="1531937"/>
          </a:xfrm>
        </p:spPr>
        <p:txBody>
          <a:bodyPr/>
          <a:lstStyle/>
          <a:p>
            <a:r>
              <a:rPr lang="en-US" dirty="0"/>
              <a:t>Advertising Costs Restricted</a:t>
            </a:r>
          </a:p>
        </p:txBody>
      </p:sp>
    </p:spTree>
    <p:extLst>
      <p:ext uri="{BB962C8B-B14F-4D97-AF65-F5344CB8AC3E}">
        <p14:creationId xmlns:p14="http://schemas.microsoft.com/office/powerpoint/2010/main" val="965638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D1EB-05AF-9893-46F2-A93740A481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F349533-881A-91D0-4CEF-BBE0122E1384}"/>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Membership costs in professional, civic, business and technical organizations would need prior written approval to be allowable.</a:t>
            </a:r>
          </a:p>
          <a:p>
            <a:endParaRPr lang="en-US" b="0" dirty="0">
              <a:solidFill>
                <a:schemeClr val="tx1"/>
              </a:solidFill>
            </a:endParaRPr>
          </a:p>
          <a:p>
            <a:r>
              <a:rPr lang="en-US" b="0" dirty="0"/>
              <a:t>Citation: </a:t>
            </a:r>
            <a:r>
              <a:rPr lang="en-US" b="0" dirty="0">
                <a:solidFill>
                  <a:schemeClr val="tx1"/>
                </a:solidFill>
              </a:rPr>
              <a:t>§ 200.454, Memberships, Subscriptions, and Professional Activity Costs </a:t>
            </a:r>
          </a:p>
          <a:p>
            <a:endParaRPr lang="en-US" b="0" dirty="0">
              <a:solidFill>
                <a:schemeClr val="tx1"/>
              </a:solidFill>
            </a:endParaRPr>
          </a:p>
          <a:p>
            <a:r>
              <a:rPr lang="en-US" b="0" dirty="0"/>
              <a:t>Takeaway: </a:t>
            </a:r>
            <a:r>
              <a:rPr lang="en-US" b="0" dirty="0">
                <a:solidFill>
                  <a:schemeClr val="tx1"/>
                </a:solidFill>
              </a:rPr>
              <a:t>These costs are viewed as ordinary and necessary business costs that have never been questioned as allowable.</a:t>
            </a:r>
          </a:p>
          <a:p>
            <a:pPr marL="457200" indent="-223838">
              <a:buFont typeface="Arial" panose="020B0604020202020204" pitchFamily="34" charset="0"/>
              <a:buChar char="•"/>
            </a:pPr>
            <a:r>
              <a:rPr lang="en-US" b="0" dirty="0">
                <a:solidFill>
                  <a:schemeClr val="tx1"/>
                </a:solidFill>
              </a:rPr>
              <a:t>Unclear if such costs can be submitted for prior approval at any point, or whether they must be designated in the award’s application.</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BF0D82C2-7A23-5345-4E0A-60C0D366FD4C}"/>
              </a:ext>
            </a:extLst>
          </p:cNvPr>
          <p:cNvSpPr>
            <a:spLocks noGrp="1"/>
          </p:cNvSpPr>
          <p:nvPr>
            <p:ph type="title"/>
          </p:nvPr>
        </p:nvSpPr>
        <p:spPr>
          <a:xfrm>
            <a:off x="546099" y="271725"/>
            <a:ext cx="10700239" cy="1531937"/>
          </a:xfrm>
        </p:spPr>
        <p:txBody>
          <a:bodyPr/>
          <a:lstStyle/>
          <a:p>
            <a:r>
              <a:rPr lang="en-US" dirty="0"/>
              <a:t>Memberships, Subscriptions and Activity Costs</a:t>
            </a:r>
          </a:p>
        </p:txBody>
      </p:sp>
    </p:spTree>
    <p:extLst>
      <p:ext uri="{BB962C8B-B14F-4D97-AF65-F5344CB8AC3E}">
        <p14:creationId xmlns:p14="http://schemas.microsoft.com/office/powerpoint/2010/main" val="193662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8FF87-4AA1-82D7-D613-4097E761DF8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4838E83-EA9E-EFD9-DDE7-5307DAA2F93C}"/>
              </a:ext>
            </a:extLst>
          </p:cNvPr>
          <p:cNvSpPr>
            <a:spLocks noGrp="1"/>
          </p:cNvSpPr>
          <p:nvPr>
            <p:ph type="body" sz="quarter" idx="12"/>
          </p:nvPr>
        </p:nvSpPr>
        <p:spPr>
          <a:xfrm>
            <a:off x="546099" y="2016369"/>
            <a:ext cx="11112501" cy="4193931"/>
          </a:xfrm>
        </p:spPr>
        <p:txBody>
          <a:bodyPr/>
          <a:lstStyle/>
          <a:p>
            <a:r>
              <a:rPr lang="en-US" b="0" dirty="0"/>
              <a:t>Issue: </a:t>
            </a:r>
            <a:r>
              <a:rPr lang="en-US" b="0" dirty="0">
                <a:solidFill>
                  <a:schemeClr val="tx1"/>
                </a:solidFill>
              </a:rPr>
              <a:t> Proposal would broaden the traditional definition of “lobbying” to make costs associated with “issue advocacy” and “public messaging” unallowable.</a:t>
            </a:r>
          </a:p>
          <a:p>
            <a:endParaRPr lang="en-US" b="0" dirty="0">
              <a:solidFill>
                <a:schemeClr val="tx1"/>
              </a:solidFill>
            </a:endParaRPr>
          </a:p>
          <a:p>
            <a:r>
              <a:rPr lang="en-US" b="0" dirty="0"/>
              <a:t>Citation: </a:t>
            </a:r>
            <a:r>
              <a:rPr lang="en-US" b="0" dirty="0">
                <a:solidFill>
                  <a:schemeClr val="tx1"/>
                </a:solidFill>
              </a:rPr>
              <a:t>§ 200.450, Lobbying</a:t>
            </a:r>
          </a:p>
          <a:p>
            <a:endParaRPr lang="en-US" b="0" dirty="0">
              <a:solidFill>
                <a:schemeClr val="tx1"/>
              </a:solidFill>
            </a:endParaRPr>
          </a:p>
          <a:p>
            <a:r>
              <a:rPr lang="en-US" b="0" dirty="0"/>
              <a:t>Takeaway: </a:t>
            </a:r>
            <a:r>
              <a:rPr lang="en-US" b="0" dirty="0">
                <a:solidFill>
                  <a:schemeClr val="tx1"/>
                </a:solidFill>
              </a:rPr>
              <a:t>Proposal would prohibit using federal funds to engage in issue advocacy or public messaging that promotes or opposes a particular social, political or public policy position unrelated to the statutory objectives or performance requirements of the award.</a:t>
            </a:r>
          </a:p>
          <a:p>
            <a:pPr marL="457200" indent="-223838">
              <a:buFont typeface="Arial" panose="020B0604020202020204" pitchFamily="34" charset="0"/>
              <a:buChar char="•"/>
            </a:pPr>
            <a:r>
              <a:rPr lang="en-US" b="0" dirty="0">
                <a:solidFill>
                  <a:schemeClr val="tx1"/>
                </a:solidFill>
              </a:rPr>
              <a:t>“Mental health fair” event example: open question as to whether it accomplishes the purposes of the federal award.</a:t>
            </a:r>
          </a:p>
          <a:p>
            <a:endParaRPr lang="en-US" b="0" dirty="0">
              <a:solidFill>
                <a:schemeClr val="tx1"/>
              </a:solidFill>
            </a:endParaRP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CF594491-F169-C7F5-DA11-E892837CB231}"/>
              </a:ext>
            </a:extLst>
          </p:cNvPr>
          <p:cNvSpPr>
            <a:spLocks noGrp="1"/>
          </p:cNvSpPr>
          <p:nvPr>
            <p:ph type="title"/>
          </p:nvPr>
        </p:nvSpPr>
        <p:spPr>
          <a:xfrm>
            <a:off x="546099" y="271725"/>
            <a:ext cx="10700239" cy="1531937"/>
          </a:xfrm>
        </p:spPr>
        <p:txBody>
          <a:bodyPr/>
          <a:lstStyle/>
          <a:p>
            <a:r>
              <a:rPr lang="en-US" dirty="0"/>
              <a:t>Restrictions in Lobbying Item of Costs</a:t>
            </a:r>
          </a:p>
        </p:txBody>
      </p:sp>
    </p:spTree>
    <p:extLst>
      <p:ext uri="{BB962C8B-B14F-4D97-AF65-F5344CB8AC3E}">
        <p14:creationId xmlns:p14="http://schemas.microsoft.com/office/powerpoint/2010/main" val="4168577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903573-C054-CBE2-1A07-B0DD4A03FB1E}"/>
              </a:ext>
            </a:extLst>
          </p:cNvPr>
          <p:cNvSpPr>
            <a:spLocks noGrp="1"/>
          </p:cNvSpPr>
          <p:nvPr>
            <p:ph type="body" sz="quarter" idx="12"/>
          </p:nvPr>
        </p:nvSpPr>
        <p:spPr/>
        <p:txBody>
          <a:bodyPr/>
          <a:lstStyle/>
          <a:p>
            <a:endParaRPr lang="en-US" dirty="0"/>
          </a:p>
        </p:txBody>
      </p:sp>
      <p:sp>
        <p:nvSpPr>
          <p:cNvPr id="3" name="Title 2">
            <a:extLst>
              <a:ext uri="{FF2B5EF4-FFF2-40B4-BE49-F238E27FC236}">
                <a16:creationId xmlns:a16="http://schemas.microsoft.com/office/drawing/2014/main" id="{3D1A6728-02BD-A09A-6683-178A6FE50693}"/>
              </a:ext>
            </a:extLst>
          </p:cNvPr>
          <p:cNvSpPr>
            <a:spLocks noGrp="1"/>
          </p:cNvSpPr>
          <p:nvPr>
            <p:ph type="title"/>
          </p:nvPr>
        </p:nvSpPr>
        <p:spPr>
          <a:xfrm>
            <a:off x="546099" y="271725"/>
            <a:ext cx="8951584" cy="2385211"/>
          </a:xfrm>
        </p:spPr>
        <p:txBody>
          <a:bodyPr/>
          <a:lstStyle/>
          <a:p>
            <a:r>
              <a:rPr lang="en-US" dirty="0"/>
              <a:t>Medicaid Community Engagement --Disabling Mental Disorder</a:t>
            </a:r>
          </a:p>
        </p:txBody>
      </p:sp>
    </p:spTree>
    <p:extLst>
      <p:ext uri="{BB962C8B-B14F-4D97-AF65-F5344CB8AC3E}">
        <p14:creationId xmlns:p14="http://schemas.microsoft.com/office/powerpoint/2010/main" val="3330941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6E686-C260-999F-942B-7BDADDAAA67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AA25E35-290D-8A57-BD8A-0434C4CC0399}"/>
              </a:ext>
            </a:extLst>
          </p:cNvPr>
          <p:cNvSpPr>
            <a:spLocks noGrp="1"/>
          </p:cNvSpPr>
          <p:nvPr>
            <p:ph type="body" sz="quarter" idx="12"/>
          </p:nvPr>
        </p:nvSpPr>
        <p:spPr>
          <a:xfrm>
            <a:off x="546099" y="2016369"/>
            <a:ext cx="11112501" cy="4193931"/>
          </a:xfrm>
        </p:spPr>
        <p:txBody>
          <a:bodyPr/>
          <a:lstStyle/>
          <a:p>
            <a:r>
              <a:rPr lang="en-US" b="0" dirty="0"/>
              <a:t>Adult Medicaid Requirement: Community Engagement</a:t>
            </a:r>
          </a:p>
          <a:p>
            <a:r>
              <a:rPr lang="en-US" b="0" dirty="0">
                <a:solidFill>
                  <a:schemeClr val="tx1"/>
                </a:solidFill>
              </a:rPr>
              <a:t>Beginning on January 1, 2027, non-pregnant adults aged 19 - 64 must meet the community engagement requirements to keep Medicaid coverage. 42 U.S.C.A. § 1396a(xx).</a:t>
            </a:r>
          </a:p>
          <a:p>
            <a:pPr>
              <a:spcBef>
                <a:spcPts val="1200"/>
              </a:spcBef>
            </a:pPr>
            <a:r>
              <a:rPr lang="en-US" b="0" dirty="0">
                <a:solidFill>
                  <a:schemeClr val="tx1"/>
                </a:solidFill>
              </a:rPr>
              <a:t>Community engagement is defined as completing:</a:t>
            </a:r>
          </a:p>
          <a:p>
            <a:pPr marL="687388" indent="-460375">
              <a:spcBef>
                <a:spcPts val="1200"/>
              </a:spcBef>
              <a:buFont typeface="+mj-lt"/>
              <a:buAutoNum type="alphaLcParenR"/>
            </a:pPr>
            <a:r>
              <a:rPr lang="en-US" b="0" dirty="0">
                <a:solidFill>
                  <a:schemeClr val="tx1"/>
                </a:solidFill>
              </a:rPr>
              <a:t>80 hours of work (work in exchange for money or goods, or unpaid work other than community service);</a:t>
            </a:r>
          </a:p>
          <a:p>
            <a:pPr marL="687388" indent="-460375">
              <a:spcBef>
                <a:spcPts val="1200"/>
              </a:spcBef>
              <a:buFont typeface="+mj-lt"/>
              <a:buAutoNum type="alphaLcParenR"/>
            </a:pPr>
            <a:r>
              <a:rPr lang="en-US" b="0" dirty="0">
                <a:solidFill>
                  <a:schemeClr val="tx1"/>
                </a:solidFill>
              </a:rPr>
              <a:t>80 hours of community service (unpaid work with a structured program for public or non-profit org.);</a:t>
            </a:r>
          </a:p>
          <a:p>
            <a:pPr marL="687388" indent="-460375">
              <a:spcBef>
                <a:spcPts val="1200"/>
              </a:spcBef>
              <a:buFont typeface="+mj-lt"/>
              <a:buAutoNum type="alphaLcParenR"/>
            </a:pPr>
            <a:r>
              <a:rPr lang="en-US" b="0" dirty="0">
                <a:solidFill>
                  <a:schemeClr val="tx1"/>
                </a:solidFill>
              </a:rPr>
              <a:t>80 hours of work program (programs under several statutes qualify);</a:t>
            </a:r>
          </a:p>
          <a:p>
            <a:pPr marL="687388" indent="-460375">
              <a:spcBef>
                <a:spcPts val="1200"/>
              </a:spcBef>
              <a:buFont typeface="+mj-lt"/>
              <a:buAutoNum type="alphaLcParenR"/>
            </a:pPr>
            <a:r>
              <a:rPr lang="en-US" b="0" dirty="0">
                <a:solidFill>
                  <a:schemeClr val="tx1"/>
                </a:solidFill>
              </a:rPr>
              <a:t>Enrolled in an educational program at least half-time (higher ed., technical ed., GED program).</a:t>
            </a:r>
          </a:p>
          <a:p>
            <a:pPr>
              <a:spcBef>
                <a:spcPts val="1200"/>
              </a:spcBef>
            </a:pPr>
            <a:r>
              <a:rPr lang="en-US" b="0" dirty="0">
                <a:solidFill>
                  <a:schemeClr val="tx1"/>
                </a:solidFill>
              </a:rPr>
              <a:t>42 U.S.C.A. § 1396a(xx)(2); </a:t>
            </a:r>
            <a:r>
              <a:rPr lang="da-DK" b="0" dirty="0">
                <a:solidFill>
                  <a:schemeClr val="tx1"/>
                </a:solidFill>
              </a:rPr>
              <a:t>42 C.F.R. § 435.552; Ind. Code </a:t>
            </a:r>
            <a:r>
              <a:rPr lang="en-US" b="0" dirty="0">
                <a:solidFill>
                  <a:schemeClr val="tx1"/>
                </a:solidFill>
              </a:rPr>
              <a:t>§ 12-15-44.5-3(c).</a:t>
            </a:r>
          </a:p>
        </p:txBody>
      </p:sp>
      <p:sp>
        <p:nvSpPr>
          <p:cNvPr id="3" name="Title 2">
            <a:extLst>
              <a:ext uri="{FF2B5EF4-FFF2-40B4-BE49-F238E27FC236}">
                <a16:creationId xmlns:a16="http://schemas.microsoft.com/office/drawing/2014/main" id="{7ACA5BC5-4631-E385-DEBB-A8A02AFA9877}"/>
              </a:ext>
            </a:extLst>
          </p:cNvPr>
          <p:cNvSpPr>
            <a:spLocks noGrp="1"/>
          </p:cNvSpPr>
          <p:nvPr>
            <p:ph type="title"/>
          </p:nvPr>
        </p:nvSpPr>
        <p:spPr>
          <a:xfrm>
            <a:off x="546099" y="271725"/>
            <a:ext cx="10700239" cy="1531937"/>
          </a:xfrm>
        </p:spPr>
        <p:txBody>
          <a:bodyPr/>
          <a:lstStyle/>
          <a:p>
            <a:r>
              <a:rPr lang="en-US" dirty="0"/>
              <a:t>Disabling Mental Disorder</a:t>
            </a:r>
          </a:p>
        </p:txBody>
      </p:sp>
    </p:spTree>
    <p:extLst>
      <p:ext uri="{BB962C8B-B14F-4D97-AF65-F5344CB8AC3E}">
        <p14:creationId xmlns:p14="http://schemas.microsoft.com/office/powerpoint/2010/main" val="37798182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244BC-B1F2-3AEE-602E-DD152228F5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833A128-4395-46F5-A261-712973673775}"/>
              </a:ext>
            </a:extLst>
          </p:cNvPr>
          <p:cNvSpPr>
            <a:spLocks noGrp="1"/>
          </p:cNvSpPr>
          <p:nvPr>
            <p:ph type="body" sz="quarter" idx="12"/>
          </p:nvPr>
        </p:nvSpPr>
        <p:spPr>
          <a:xfrm>
            <a:off x="546099" y="2016369"/>
            <a:ext cx="11112501" cy="4193931"/>
          </a:xfrm>
        </p:spPr>
        <p:txBody>
          <a:bodyPr/>
          <a:lstStyle/>
          <a:p>
            <a:r>
              <a:rPr lang="en-US" b="0" dirty="0"/>
              <a:t>Exclusions from the community engagement requirement: </a:t>
            </a:r>
          </a:p>
          <a:p>
            <a:pPr marL="687388" indent="-457200">
              <a:buFont typeface="+mj-lt"/>
              <a:buAutoNum type="alphaLcParenR"/>
            </a:pPr>
            <a:r>
              <a:rPr lang="en-US" b="0" dirty="0">
                <a:solidFill>
                  <a:schemeClr val="tx1"/>
                </a:solidFill>
              </a:rPr>
              <a:t>Pregnant women;</a:t>
            </a:r>
          </a:p>
          <a:p>
            <a:pPr marL="687388" indent="-457200">
              <a:buFont typeface="+mj-lt"/>
              <a:buAutoNum type="alphaLcParenR"/>
            </a:pPr>
            <a:r>
              <a:rPr lang="en-US" b="0" dirty="0">
                <a:solidFill>
                  <a:schemeClr val="tx1"/>
                </a:solidFill>
              </a:rPr>
              <a:t>Blind or disabled individuals; </a:t>
            </a:r>
          </a:p>
          <a:p>
            <a:pPr marL="687388" indent="-457200">
              <a:buFont typeface="+mj-lt"/>
              <a:buAutoNum type="alphaLcParenR"/>
            </a:pPr>
            <a:r>
              <a:rPr lang="en-US" b="0" dirty="0">
                <a:solidFill>
                  <a:schemeClr val="tx1"/>
                </a:solidFill>
              </a:rPr>
              <a:t>Individual is entitled to Medicare benefits; </a:t>
            </a:r>
          </a:p>
          <a:p>
            <a:pPr marL="687388" indent="-457200">
              <a:buFont typeface="+mj-lt"/>
              <a:buAutoNum type="alphaLcParenR"/>
            </a:pPr>
            <a:r>
              <a:rPr lang="en-US" b="0" dirty="0">
                <a:solidFill>
                  <a:schemeClr val="tx1"/>
                </a:solidFill>
              </a:rPr>
              <a:t>Individual is medically frail, including a disabling mental disorder;</a:t>
            </a:r>
          </a:p>
          <a:p>
            <a:pPr marL="687388" indent="-457200">
              <a:buFont typeface="+mj-lt"/>
              <a:buAutoNum type="alphaLcParenR"/>
            </a:pPr>
            <a:r>
              <a:rPr lang="en-US" b="0" dirty="0">
                <a:solidFill>
                  <a:schemeClr val="tx1"/>
                </a:solidFill>
              </a:rPr>
              <a:t>Participates in a drug addiction or alcoholic treatment and rehabilitation program;</a:t>
            </a:r>
          </a:p>
          <a:p>
            <a:r>
              <a:rPr lang="da-DK" b="0" dirty="0">
                <a:solidFill>
                  <a:schemeClr val="tx1"/>
                </a:solidFill>
              </a:rPr>
              <a:t>42 C.F.R. § 440.315; Ind. Code § 12-15-44.5-3.</a:t>
            </a:r>
            <a:endParaRPr lang="en-US" b="0" dirty="0">
              <a:solidFill>
                <a:schemeClr val="tx1"/>
              </a:solidFill>
            </a:endParaRPr>
          </a:p>
          <a:p>
            <a:pPr marL="457200" indent="-457200">
              <a:buFont typeface="+mj-lt"/>
              <a:buAutoNum type="alphaLcParenR"/>
            </a:pPr>
            <a:endParaRPr lang="en-US" b="0" dirty="0">
              <a:solidFill>
                <a:schemeClr val="tx1"/>
              </a:solidFill>
            </a:endParaRPr>
          </a:p>
        </p:txBody>
      </p:sp>
      <p:sp>
        <p:nvSpPr>
          <p:cNvPr id="3" name="Title 2">
            <a:extLst>
              <a:ext uri="{FF2B5EF4-FFF2-40B4-BE49-F238E27FC236}">
                <a16:creationId xmlns:a16="http://schemas.microsoft.com/office/drawing/2014/main" id="{BEECA2D2-FCFC-EC3B-83C7-F9A4CA113949}"/>
              </a:ext>
            </a:extLst>
          </p:cNvPr>
          <p:cNvSpPr>
            <a:spLocks noGrp="1"/>
          </p:cNvSpPr>
          <p:nvPr>
            <p:ph type="title"/>
          </p:nvPr>
        </p:nvSpPr>
        <p:spPr>
          <a:xfrm>
            <a:off x="546099" y="271725"/>
            <a:ext cx="10700239" cy="1531937"/>
          </a:xfrm>
        </p:spPr>
        <p:txBody>
          <a:bodyPr/>
          <a:lstStyle/>
          <a:p>
            <a:r>
              <a:rPr lang="en-US" dirty="0"/>
              <a:t>Disabling Mental Disorder</a:t>
            </a:r>
          </a:p>
        </p:txBody>
      </p:sp>
    </p:spTree>
    <p:extLst>
      <p:ext uri="{BB962C8B-B14F-4D97-AF65-F5344CB8AC3E}">
        <p14:creationId xmlns:p14="http://schemas.microsoft.com/office/powerpoint/2010/main" val="2491078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66E4D-A85F-78AC-B1F6-9DA22AE1455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AD4032-F235-81C0-B34B-66D8EB1A7711}"/>
              </a:ext>
            </a:extLst>
          </p:cNvPr>
          <p:cNvSpPr>
            <a:spLocks noGrp="1"/>
          </p:cNvSpPr>
          <p:nvPr>
            <p:ph type="body" sz="quarter" idx="12"/>
          </p:nvPr>
        </p:nvSpPr>
        <p:spPr>
          <a:xfrm>
            <a:off x="546099" y="2016369"/>
            <a:ext cx="11112501" cy="4193931"/>
          </a:xfrm>
        </p:spPr>
        <p:txBody>
          <a:bodyPr/>
          <a:lstStyle/>
          <a:p>
            <a:r>
              <a:rPr lang="en-US" b="0" dirty="0"/>
              <a:t>Definition of “medically frail” </a:t>
            </a:r>
            <a:r>
              <a:rPr lang="en-US" b="0" dirty="0">
                <a:solidFill>
                  <a:schemeClr val="tx1"/>
                </a:solidFill>
              </a:rPr>
              <a:t>- an individual whose “physical, mental, or other behavioral health condition significantly impairs the individual's ability to comply with the community engagement requirement” and:</a:t>
            </a:r>
          </a:p>
          <a:p>
            <a:pPr marL="687388" indent="-457200">
              <a:buFont typeface="+mj-lt"/>
              <a:buAutoNum type="alphaLcParenR"/>
            </a:pPr>
            <a:r>
              <a:rPr lang="en-US" b="0" dirty="0">
                <a:solidFill>
                  <a:schemeClr val="tx1"/>
                </a:solidFill>
              </a:rPr>
              <a:t>Is blind or disabled;</a:t>
            </a:r>
          </a:p>
          <a:p>
            <a:pPr marL="687388" indent="-457200">
              <a:buFont typeface="+mj-lt"/>
              <a:buAutoNum type="alphaLcParenR"/>
            </a:pPr>
            <a:r>
              <a:rPr lang="en-US" b="0" dirty="0">
                <a:solidFill>
                  <a:schemeClr val="tx1"/>
                </a:solidFill>
              </a:rPr>
              <a:t>Has a substance use disorder, excluding an individual in stable recovery for 5 or more years;</a:t>
            </a:r>
          </a:p>
          <a:p>
            <a:pPr marL="687388" indent="-457200">
              <a:buFont typeface="+mj-lt"/>
              <a:buAutoNum type="alphaLcParenR"/>
            </a:pPr>
            <a:r>
              <a:rPr lang="en-US" b="0" dirty="0">
                <a:solidFill>
                  <a:schemeClr val="tx1"/>
                </a:solidFill>
              </a:rPr>
              <a:t>Has a disabling mental disorder;</a:t>
            </a:r>
          </a:p>
          <a:p>
            <a:pPr marL="687388" indent="-457200">
              <a:buFont typeface="+mj-lt"/>
              <a:buAutoNum type="alphaLcParenR"/>
            </a:pPr>
            <a:r>
              <a:rPr lang="en-US" b="0" dirty="0">
                <a:solidFill>
                  <a:schemeClr val="tx1"/>
                </a:solidFill>
              </a:rPr>
              <a:t>Has a physical, intellectual, or developmental disability that significantly impairs their ability to perform one or more activities of daily living; or</a:t>
            </a:r>
          </a:p>
          <a:p>
            <a:pPr marL="687388" indent="-457200">
              <a:buFont typeface="+mj-lt"/>
              <a:buAutoNum type="alphaLcParenR"/>
            </a:pPr>
            <a:r>
              <a:rPr lang="en-US" b="0" dirty="0">
                <a:solidFill>
                  <a:schemeClr val="tx1"/>
                </a:solidFill>
              </a:rPr>
              <a:t>Has a serious or complex medical condition with significant impact on daily living. </a:t>
            </a:r>
          </a:p>
          <a:p>
            <a:r>
              <a:rPr lang="en-US" b="0" dirty="0">
                <a:solidFill>
                  <a:schemeClr val="tx1"/>
                </a:solidFill>
              </a:rPr>
              <a:t>42 C.F.R. § 435.554(c)(5)(</a:t>
            </a:r>
            <a:r>
              <a:rPr lang="en-US" b="0" dirty="0" err="1">
                <a:solidFill>
                  <a:schemeClr val="tx1"/>
                </a:solidFill>
              </a:rPr>
              <a:t>i</a:t>
            </a:r>
            <a:r>
              <a:rPr lang="en-US" b="0" dirty="0">
                <a:solidFill>
                  <a:schemeClr val="tx1"/>
                </a:solidFill>
              </a:rPr>
              <a:t>).</a:t>
            </a:r>
          </a:p>
          <a:p>
            <a:endParaRPr lang="en-US" b="0" dirty="0">
              <a:solidFill>
                <a:schemeClr val="tx1"/>
              </a:solidFill>
            </a:endParaRPr>
          </a:p>
          <a:p>
            <a:endParaRPr lang="en-US" b="0" dirty="0">
              <a:solidFill>
                <a:schemeClr val="tx1"/>
              </a:solidFill>
            </a:endParaRPr>
          </a:p>
        </p:txBody>
      </p:sp>
      <p:sp>
        <p:nvSpPr>
          <p:cNvPr id="3" name="Title 2">
            <a:extLst>
              <a:ext uri="{FF2B5EF4-FFF2-40B4-BE49-F238E27FC236}">
                <a16:creationId xmlns:a16="http://schemas.microsoft.com/office/drawing/2014/main" id="{8F6DA226-E9DA-56BF-DCA6-C5D7EA8E244D}"/>
              </a:ext>
            </a:extLst>
          </p:cNvPr>
          <p:cNvSpPr>
            <a:spLocks noGrp="1"/>
          </p:cNvSpPr>
          <p:nvPr>
            <p:ph type="title"/>
          </p:nvPr>
        </p:nvSpPr>
        <p:spPr>
          <a:xfrm>
            <a:off x="546099" y="271725"/>
            <a:ext cx="10700239" cy="1531937"/>
          </a:xfrm>
        </p:spPr>
        <p:txBody>
          <a:bodyPr/>
          <a:lstStyle/>
          <a:p>
            <a:r>
              <a:rPr lang="en-US" dirty="0"/>
              <a:t>Disabling Mental Disorder</a:t>
            </a:r>
          </a:p>
        </p:txBody>
      </p:sp>
    </p:spTree>
    <p:extLst>
      <p:ext uri="{BB962C8B-B14F-4D97-AF65-F5344CB8AC3E}">
        <p14:creationId xmlns:p14="http://schemas.microsoft.com/office/powerpoint/2010/main" val="925497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D376D0-C7C0-4B86-A3B2-A1081CB74A18}"/>
              </a:ext>
            </a:extLst>
          </p:cNvPr>
          <p:cNvSpPr>
            <a:spLocks noGrp="1"/>
          </p:cNvSpPr>
          <p:nvPr>
            <p:ph type="body" sz="quarter" idx="12"/>
          </p:nvPr>
        </p:nvSpPr>
        <p:spPr/>
        <p:txBody>
          <a:bodyPr/>
          <a:lstStyle/>
          <a:p>
            <a:endParaRPr lang="en-US" dirty="0"/>
          </a:p>
        </p:txBody>
      </p:sp>
      <p:sp>
        <p:nvSpPr>
          <p:cNvPr id="3" name="Title 2">
            <a:extLst>
              <a:ext uri="{FF2B5EF4-FFF2-40B4-BE49-F238E27FC236}">
                <a16:creationId xmlns:a16="http://schemas.microsoft.com/office/drawing/2014/main" id="{539FBCA7-175D-D01E-1217-C8342312C3CD}"/>
              </a:ext>
            </a:extLst>
          </p:cNvPr>
          <p:cNvSpPr>
            <a:spLocks noGrp="1"/>
          </p:cNvSpPr>
          <p:nvPr>
            <p:ph type="title"/>
          </p:nvPr>
        </p:nvSpPr>
        <p:spPr/>
        <p:txBody>
          <a:bodyPr/>
          <a:lstStyle/>
          <a:p>
            <a:r>
              <a:rPr lang="en-US" dirty="0"/>
              <a:t>DOJ Memo</a:t>
            </a:r>
          </a:p>
        </p:txBody>
      </p:sp>
    </p:spTree>
    <p:extLst>
      <p:ext uri="{BB962C8B-B14F-4D97-AF65-F5344CB8AC3E}">
        <p14:creationId xmlns:p14="http://schemas.microsoft.com/office/powerpoint/2010/main" val="12990871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0CAE8-65DE-F89C-1E76-540195A54B1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9640F0-B06B-C504-0048-D39BCBCE50A9}"/>
              </a:ext>
            </a:extLst>
          </p:cNvPr>
          <p:cNvSpPr>
            <a:spLocks noGrp="1"/>
          </p:cNvSpPr>
          <p:nvPr>
            <p:ph type="body" sz="quarter" idx="12"/>
          </p:nvPr>
        </p:nvSpPr>
        <p:spPr>
          <a:xfrm>
            <a:off x="546099" y="2016369"/>
            <a:ext cx="11112501" cy="4193931"/>
          </a:xfrm>
        </p:spPr>
        <p:txBody>
          <a:bodyPr/>
          <a:lstStyle/>
          <a:p>
            <a:r>
              <a:rPr lang="en-US" b="0" dirty="0"/>
              <a:t>Neither federal law nor HHS have defined “disabling mental disorder” </a:t>
            </a:r>
            <a:r>
              <a:rPr lang="en-US" b="0" dirty="0">
                <a:solidFill>
                  <a:schemeClr val="tx1"/>
                </a:solidFill>
              </a:rPr>
              <a:t>-  opined that “disabling mental disorder” requires both the presence of a condition or diagnosis of mental disorder and that the condition significantly impairs the individual’s ability to comply with the community engagement requirement. 91 Fed. Reg. 33405. </a:t>
            </a:r>
          </a:p>
          <a:p>
            <a:r>
              <a:rPr lang="en-US" b="0" dirty="0"/>
              <a:t>HHS provided guidance but deferred to the States to determine a qualifying mental disorder </a:t>
            </a:r>
            <a:r>
              <a:rPr lang="en-US" b="0" dirty="0">
                <a:solidFill>
                  <a:schemeClr val="tx1"/>
                </a:solidFill>
              </a:rPr>
              <a:t>– Indiana has not yet published a list of mental disorders it considers disabling. However, other states have already published lists of ICD-10 codes, which are instructive: </a:t>
            </a:r>
          </a:p>
          <a:p>
            <a:endParaRPr lang="en-US" b="0" dirty="0">
              <a:solidFill>
                <a:schemeClr val="tx1"/>
              </a:solidFill>
            </a:endParaRPr>
          </a:p>
          <a:p>
            <a:endParaRPr lang="en-US" b="0" dirty="0">
              <a:solidFill>
                <a:schemeClr val="tx1"/>
              </a:solidFill>
            </a:endParaRPr>
          </a:p>
          <a:p>
            <a:endParaRPr lang="en-US" b="0" dirty="0">
              <a:solidFill>
                <a:schemeClr val="tx1"/>
              </a:solidFill>
            </a:endParaRPr>
          </a:p>
        </p:txBody>
      </p:sp>
      <p:sp>
        <p:nvSpPr>
          <p:cNvPr id="3" name="Title 2">
            <a:extLst>
              <a:ext uri="{FF2B5EF4-FFF2-40B4-BE49-F238E27FC236}">
                <a16:creationId xmlns:a16="http://schemas.microsoft.com/office/drawing/2014/main" id="{FBF47F44-08A2-034B-D01B-CF62F60CF737}"/>
              </a:ext>
            </a:extLst>
          </p:cNvPr>
          <p:cNvSpPr>
            <a:spLocks noGrp="1"/>
          </p:cNvSpPr>
          <p:nvPr>
            <p:ph type="title"/>
          </p:nvPr>
        </p:nvSpPr>
        <p:spPr>
          <a:xfrm>
            <a:off x="546099" y="271725"/>
            <a:ext cx="10700239" cy="1531937"/>
          </a:xfrm>
        </p:spPr>
        <p:txBody>
          <a:bodyPr/>
          <a:lstStyle/>
          <a:p>
            <a:r>
              <a:rPr lang="en-US" dirty="0"/>
              <a:t>Disabling Mental Disorder</a:t>
            </a:r>
          </a:p>
        </p:txBody>
      </p:sp>
    </p:spTree>
    <p:extLst>
      <p:ext uri="{BB962C8B-B14F-4D97-AF65-F5344CB8AC3E}">
        <p14:creationId xmlns:p14="http://schemas.microsoft.com/office/powerpoint/2010/main" val="323277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5E4FE-E02B-9502-B94B-6A0AD3BDC44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6DB9A1-2A9E-E153-1636-BCCE8B5DEEC8}"/>
              </a:ext>
            </a:extLst>
          </p:cNvPr>
          <p:cNvSpPr>
            <a:spLocks noGrp="1"/>
          </p:cNvSpPr>
          <p:nvPr>
            <p:ph type="body" sz="quarter" idx="12"/>
          </p:nvPr>
        </p:nvSpPr>
        <p:spPr>
          <a:xfrm>
            <a:off x="546099" y="2016369"/>
            <a:ext cx="11112501" cy="4193931"/>
          </a:xfrm>
        </p:spPr>
        <p:txBody>
          <a:bodyPr numCol="2"/>
          <a:lstStyle/>
          <a:p>
            <a:r>
              <a:rPr lang="en-US" b="0" dirty="0"/>
              <a:t>Nebraska’s 295-page ICD-10 code:</a:t>
            </a:r>
          </a:p>
          <a:p>
            <a:endParaRPr lang="en-US" b="0" dirty="0">
              <a:solidFill>
                <a:schemeClr val="tx1"/>
              </a:solidFill>
            </a:endParaRPr>
          </a:p>
          <a:p>
            <a:pPr marL="342900" indent="-342900">
              <a:buFont typeface="Wingdings" panose="05000000000000000000" pitchFamily="2" charset="2"/>
              <a:buChar char="§"/>
            </a:pPr>
            <a:r>
              <a:rPr lang="en-US" b="0" dirty="0">
                <a:solidFill>
                  <a:schemeClr val="tx1"/>
                </a:solidFill>
              </a:rPr>
              <a:t>Schizophrenia</a:t>
            </a:r>
          </a:p>
          <a:p>
            <a:pPr marL="342900" indent="-342900">
              <a:buFont typeface="Wingdings" panose="05000000000000000000" pitchFamily="2" charset="2"/>
              <a:buChar char="§"/>
            </a:pPr>
            <a:r>
              <a:rPr lang="en-US" b="0" dirty="0">
                <a:solidFill>
                  <a:schemeClr val="tx1"/>
                </a:solidFill>
              </a:rPr>
              <a:t>Schizotypal disorder </a:t>
            </a:r>
          </a:p>
          <a:p>
            <a:pPr marL="342900" indent="-342900">
              <a:buFont typeface="Wingdings" panose="05000000000000000000" pitchFamily="2" charset="2"/>
              <a:buChar char="§"/>
            </a:pPr>
            <a:r>
              <a:rPr lang="en-US" b="0" dirty="0">
                <a:solidFill>
                  <a:schemeClr val="tx1"/>
                </a:solidFill>
              </a:rPr>
              <a:t>Schizoaffective disorder bipolar type </a:t>
            </a:r>
          </a:p>
          <a:p>
            <a:pPr marL="342900" indent="-342900">
              <a:buFont typeface="Wingdings" panose="05000000000000000000" pitchFamily="2" charset="2"/>
              <a:buChar char="§"/>
            </a:pPr>
            <a:r>
              <a:rPr lang="en-US" b="0" dirty="0">
                <a:solidFill>
                  <a:schemeClr val="tx1"/>
                </a:solidFill>
              </a:rPr>
              <a:t>Obsessive-compulsive disorder </a:t>
            </a:r>
          </a:p>
          <a:p>
            <a:pPr marL="342900" indent="-342900">
              <a:buFont typeface="Wingdings" panose="05000000000000000000" pitchFamily="2" charset="2"/>
              <a:buChar char="§"/>
            </a:pPr>
            <a:r>
              <a:rPr lang="en-US" b="0" dirty="0">
                <a:solidFill>
                  <a:schemeClr val="tx1"/>
                </a:solidFill>
              </a:rPr>
              <a:t>Borderline personality disorder </a:t>
            </a:r>
          </a:p>
          <a:p>
            <a:pPr marL="342900" indent="-342900">
              <a:buFont typeface="Wingdings" panose="05000000000000000000" pitchFamily="2" charset="2"/>
              <a:buChar char="§"/>
            </a:pPr>
            <a:r>
              <a:rPr lang="en-US" b="0" dirty="0">
                <a:solidFill>
                  <a:schemeClr val="tx1"/>
                </a:solidFill>
              </a:rPr>
              <a:t>Autistic disorder </a:t>
            </a:r>
          </a:p>
          <a:p>
            <a:pPr marL="342900" indent="-342900">
              <a:buFont typeface="Wingdings" panose="05000000000000000000" pitchFamily="2" charset="2"/>
              <a:buChar char="§"/>
            </a:pPr>
            <a:r>
              <a:rPr lang="en-US" b="0" dirty="0">
                <a:solidFill>
                  <a:schemeClr val="tx1"/>
                </a:solidFill>
              </a:rPr>
              <a:t>Rett's syndrome</a:t>
            </a:r>
          </a:p>
          <a:p>
            <a:pPr marL="342900" indent="-342900">
              <a:buFont typeface="Wingdings" panose="05000000000000000000" pitchFamily="2" charset="2"/>
              <a:buChar char="§"/>
            </a:pPr>
            <a:r>
              <a:rPr lang="en-US" b="0" dirty="0">
                <a:solidFill>
                  <a:schemeClr val="tx1"/>
                </a:solidFill>
              </a:rPr>
              <a:t>Delusional disorders</a:t>
            </a:r>
          </a:p>
          <a:p>
            <a:pPr marL="342900" indent="-342900">
              <a:buFont typeface="Wingdings" panose="05000000000000000000" pitchFamily="2" charset="2"/>
              <a:buChar char="§"/>
            </a:pPr>
            <a:endParaRPr lang="en-US" b="0" dirty="0">
              <a:solidFill>
                <a:schemeClr val="tx1"/>
              </a:solidFill>
            </a:endParaRPr>
          </a:p>
          <a:p>
            <a:pPr marL="342900" indent="-342900">
              <a:buFont typeface="Wingdings" panose="05000000000000000000" pitchFamily="2" charset="2"/>
              <a:buChar char="§"/>
            </a:pPr>
            <a:endParaRPr lang="en-US" b="0" dirty="0">
              <a:solidFill>
                <a:schemeClr val="tx1"/>
              </a:solidFill>
            </a:endParaRPr>
          </a:p>
          <a:p>
            <a:pPr marL="342900" indent="-342900">
              <a:buFont typeface="Wingdings" panose="05000000000000000000" pitchFamily="2" charset="2"/>
              <a:buChar char="§"/>
            </a:pPr>
            <a:endParaRPr lang="en-US" b="0" dirty="0">
              <a:solidFill>
                <a:schemeClr val="tx1"/>
              </a:solidFill>
            </a:endParaRPr>
          </a:p>
          <a:p>
            <a:pPr marL="342900" indent="-342900">
              <a:buFont typeface="Wingdings" panose="05000000000000000000" pitchFamily="2" charset="2"/>
              <a:buChar char="§"/>
            </a:pPr>
            <a:r>
              <a:rPr lang="en-US" b="0" dirty="0">
                <a:solidFill>
                  <a:schemeClr val="tx1"/>
                </a:solidFill>
              </a:rPr>
              <a:t>Bipolar disorders</a:t>
            </a:r>
          </a:p>
          <a:p>
            <a:pPr marL="342900" indent="-342900">
              <a:buFont typeface="Wingdings" panose="05000000000000000000" pitchFamily="2" charset="2"/>
              <a:buChar char="§"/>
            </a:pPr>
            <a:r>
              <a:rPr lang="en-US" b="0" dirty="0">
                <a:solidFill>
                  <a:schemeClr val="tx1"/>
                </a:solidFill>
              </a:rPr>
              <a:t>Major depressive disorders</a:t>
            </a:r>
          </a:p>
          <a:p>
            <a:pPr marL="342900" indent="-342900">
              <a:buFont typeface="Wingdings" panose="05000000000000000000" pitchFamily="2" charset="2"/>
              <a:buChar char="§"/>
            </a:pPr>
            <a:r>
              <a:rPr lang="en-US" b="0" dirty="0">
                <a:solidFill>
                  <a:schemeClr val="tx1"/>
                </a:solidFill>
              </a:rPr>
              <a:t>Panic disorder</a:t>
            </a:r>
          </a:p>
          <a:p>
            <a:pPr marL="342900" indent="-342900">
              <a:buFont typeface="Wingdings" panose="05000000000000000000" pitchFamily="2" charset="2"/>
              <a:buChar char="§"/>
            </a:pPr>
            <a:r>
              <a:rPr lang="en-US" b="0" dirty="0">
                <a:solidFill>
                  <a:schemeClr val="tx1"/>
                </a:solidFill>
              </a:rPr>
              <a:t>PTSD</a:t>
            </a:r>
          </a:p>
          <a:p>
            <a:pPr marL="342900" indent="-342900">
              <a:buFont typeface="Wingdings" panose="05000000000000000000" pitchFamily="2" charset="2"/>
              <a:buChar char="§"/>
            </a:pPr>
            <a:r>
              <a:rPr lang="en-US" b="0" dirty="0">
                <a:solidFill>
                  <a:schemeClr val="tx1"/>
                </a:solidFill>
              </a:rPr>
              <a:t>Vascular dementia</a:t>
            </a:r>
          </a:p>
          <a:p>
            <a:endParaRPr lang="en-US" b="0" dirty="0">
              <a:solidFill>
                <a:schemeClr val="tx1"/>
              </a:solidFill>
            </a:endParaRPr>
          </a:p>
          <a:p>
            <a:endParaRPr lang="en-US" b="0" dirty="0">
              <a:solidFill>
                <a:schemeClr val="tx1"/>
              </a:solidFill>
            </a:endParaRPr>
          </a:p>
          <a:p>
            <a:endParaRPr lang="en-US" b="0" dirty="0">
              <a:solidFill>
                <a:schemeClr val="tx1"/>
              </a:solidFill>
            </a:endParaRPr>
          </a:p>
          <a:p>
            <a:endParaRPr lang="en-US" b="0" dirty="0">
              <a:solidFill>
                <a:schemeClr val="tx1"/>
              </a:solidFill>
            </a:endParaRPr>
          </a:p>
        </p:txBody>
      </p:sp>
      <p:sp>
        <p:nvSpPr>
          <p:cNvPr id="3" name="Title 2">
            <a:extLst>
              <a:ext uri="{FF2B5EF4-FFF2-40B4-BE49-F238E27FC236}">
                <a16:creationId xmlns:a16="http://schemas.microsoft.com/office/drawing/2014/main" id="{940AACF6-FDA6-DA62-A378-60C4942EBCFE}"/>
              </a:ext>
            </a:extLst>
          </p:cNvPr>
          <p:cNvSpPr>
            <a:spLocks noGrp="1"/>
          </p:cNvSpPr>
          <p:nvPr>
            <p:ph type="title"/>
          </p:nvPr>
        </p:nvSpPr>
        <p:spPr>
          <a:xfrm>
            <a:off x="546099" y="271725"/>
            <a:ext cx="10700239" cy="1531937"/>
          </a:xfrm>
        </p:spPr>
        <p:txBody>
          <a:bodyPr/>
          <a:lstStyle/>
          <a:p>
            <a:r>
              <a:rPr lang="en-US" dirty="0"/>
              <a:t>Disabling Mental Disorder</a:t>
            </a:r>
          </a:p>
        </p:txBody>
      </p:sp>
    </p:spTree>
    <p:extLst>
      <p:ext uri="{BB962C8B-B14F-4D97-AF65-F5344CB8AC3E}">
        <p14:creationId xmlns:p14="http://schemas.microsoft.com/office/powerpoint/2010/main" val="39428081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BB31F-96B5-158B-B3C7-A0FBB58697A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056BB7-448D-3568-7D59-7D4DB1E1F703}"/>
              </a:ext>
            </a:extLst>
          </p:cNvPr>
          <p:cNvSpPr>
            <a:spLocks noGrp="1"/>
          </p:cNvSpPr>
          <p:nvPr>
            <p:ph type="body" sz="quarter" idx="12"/>
          </p:nvPr>
        </p:nvSpPr>
        <p:spPr>
          <a:xfrm>
            <a:off x="546099" y="2016369"/>
            <a:ext cx="11112501" cy="4193931"/>
          </a:xfrm>
        </p:spPr>
        <p:txBody>
          <a:bodyPr numCol="1"/>
          <a:lstStyle/>
          <a:p>
            <a:r>
              <a:rPr lang="en-US" b="0" dirty="0"/>
              <a:t>Practical Application:</a:t>
            </a:r>
          </a:p>
          <a:p>
            <a:r>
              <a:rPr lang="en-US" b="0" dirty="0">
                <a:solidFill>
                  <a:schemeClr val="tx1"/>
                </a:solidFill>
              </a:rPr>
              <a:t>Diagnose and treat the patient in the normal course of practice and follow applicable standards for documentation of the patient’s mental disorder. Document the functional impairment (impact to activities of daily living; interpersonal functioning; concentration, persistence, or pace issues, adaption to change). Document the expected duration of the illness. </a:t>
            </a:r>
          </a:p>
          <a:p>
            <a:endParaRPr lang="en-US" b="0" dirty="0">
              <a:solidFill>
                <a:schemeClr val="tx1"/>
              </a:solidFill>
            </a:endParaRPr>
          </a:p>
          <a:p>
            <a:r>
              <a:rPr lang="en-US" b="0" dirty="0">
                <a:solidFill>
                  <a:schemeClr val="tx1"/>
                </a:solidFill>
              </a:rPr>
              <a:t>Determine and document whether the patient may satisfy the community engagement requirement. </a:t>
            </a:r>
          </a:p>
          <a:p>
            <a:endParaRPr lang="en-US" b="0" dirty="0">
              <a:solidFill>
                <a:schemeClr val="tx1"/>
              </a:solidFill>
            </a:endParaRPr>
          </a:p>
          <a:p>
            <a:endParaRPr lang="en-US" b="0" dirty="0">
              <a:solidFill>
                <a:schemeClr val="tx1"/>
              </a:solidFill>
            </a:endParaRPr>
          </a:p>
          <a:p>
            <a:endParaRPr lang="en-US" b="0" dirty="0">
              <a:solidFill>
                <a:schemeClr val="tx1"/>
              </a:solidFill>
            </a:endParaRPr>
          </a:p>
          <a:p>
            <a:endParaRPr lang="en-US" b="0" dirty="0">
              <a:solidFill>
                <a:schemeClr val="tx1"/>
              </a:solidFill>
            </a:endParaRPr>
          </a:p>
          <a:p>
            <a:endParaRPr lang="en-US" b="0" dirty="0">
              <a:solidFill>
                <a:schemeClr val="tx1"/>
              </a:solidFill>
            </a:endParaRPr>
          </a:p>
        </p:txBody>
      </p:sp>
      <p:sp>
        <p:nvSpPr>
          <p:cNvPr id="3" name="Title 2">
            <a:extLst>
              <a:ext uri="{FF2B5EF4-FFF2-40B4-BE49-F238E27FC236}">
                <a16:creationId xmlns:a16="http://schemas.microsoft.com/office/drawing/2014/main" id="{64322628-E22A-84C5-595C-F27A5F710FE6}"/>
              </a:ext>
            </a:extLst>
          </p:cNvPr>
          <p:cNvSpPr>
            <a:spLocks noGrp="1"/>
          </p:cNvSpPr>
          <p:nvPr>
            <p:ph type="title"/>
          </p:nvPr>
        </p:nvSpPr>
        <p:spPr>
          <a:xfrm>
            <a:off x="546099" y="271725"/>
            <a:ext cx="10700239" cy="1531937"/>
          </a:xfrm>
        </p:spPr>
        <p:txBody>
          <a:bodyPr/>
          <a:lstStyle/>
          <a:p>
            <a:r>
              <a:rPr lang="en-US" dirty="0"/>
              <a:t>Disabling Mental Disorder</a:t>
            </a:r>
          </a:p>
        </p:txBody>
      </p:sp>
    </p:spTree>
    <p:extLst>
      <p:ext uri="{BB962C8B-B14F-4D97-AF65-F5344CB8AC3E}">
        <p14:creationId xmlns:p14="http://schemas.microsoft.com/office/powerpoint/2010/main" val="29325955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E2A5C1-D95D-02CC-FB8F-36BDED5C25B1}"/>
              </a:ext>
            </a:extLst>
          </p:cNvPr>
          <p:cNvSpPr>
            <a:spLocks noGrp="1"/>
          </p:cNvSpPr>
          <p:nvPr>
            <p:ph type="title"/>
          </p:nvPr>
        </p:nvSpPr>
        <p:spPr>
          <a:xfrm>
            <a:off x="3587030" y="2869123"/>
            <a:ext cx="5017939" cy="1119753"/>
          </a:xfrm>
        </p:spPr>
        <p:txBody>
          <a:bodyPr/>
          <a:lstStyle/>
          <a:p>
            <a:r>
              <a:rPr lang="en-US" sz="8000" dirty="0"/>
              <a:t>Questions?</a:t>
            </a:r>
          </a:p>
        </p:txBody>
      </p:sp>
    </p:spTree>
    <p:extLst>
      <p:ext uri="{BB962C8B-B14F-4D97-AF65-F5344CB8AC3E}">
        <p14:creationId xmlns:p14="http://schemas.microsoft.com/office/powerpoint/2010/main" val="1184047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B726EF-7F88-799E-4970-A43A90858ED0}"/>
              </a:ext>
            </a:extLst>
          </p:cNvPr>
          <p:cNvSpPr>
            <a:spLocks noGrp="1"/>
          </p:cNvSpPr>
          <p:nvPr>
            <p:ph type="ctrTitle"/>
          </p:nvPr>
        </p:nvSpPr>
        <p:spPr/>
        <p:txBody>
          <a:bodyPr/>
          <a:lstStyle/>
          <a:p>
            <a:r>
              <a:rPr lang="en-US" dirty="0"/>
              <a:t>Thank you! </a:t>
            </a:r>
          </a:p>
        </p:txBody>
      </p:sp>
      <p:sp>
        <p:nvSpPr>
          <p:cNvPr id="5" name="Subtitle 4">
            <a:extLst>
              <a:ext uri="{FF2B5EF4-FFF2-40B4-BE49-F238E27FC236}">
                <a16:creationId xmlns:a16="http://schemas.microsoft.com/office/drawing/2014/main" id="{CBE4E14A-BCFA-83CD-22E1-6BB830D12F46}"/>
              </a:ext>
            </a:extLst>
          </p:cNvPr>
          <p:cNvSpPr>
            <a:spLocks noGrp="1"/>
          </p:cNvSpPr>
          <p:nvPr>
            <p:ph type="subTitle" idx="1"/>
          </p:nvPr>
        </p:nvSpPr>
        <p:spPr/>
        <p:txBody>
          <a:bodyPr/>
          <a:lstStyle/>
          <a:p>
            <a:pPr>
              <a:spcBef>
                <a:spcPts val="600"/>
              </a:spcBef>
              <a:spcAft>
                <a:spcPts val="600"/>
              </a:spcAft>
            </a:pPr>
            <a:r>
              <a:rPr lang="en-US" sz="2000" b="1" dirty="0">
                <a:solidFill>
                  <a:schemeClr val="accent1"/>
                </a:solidFill>
              </a:rPr>
              <a:t>Suzannah Wilson Overholt</a:t>
            </a:r>
          </a:p>
          <a:p>
            <a:pPr>
              <a:spcBef>
                <a:spcPts val="0"/>
              </a:spcBef>
              <a:spcAft>
                <a:spcPts val="600"/>
              </a:spcAft>
            </a:pPr>
            <a:r>
              <a:rPr lang="en-US" sz="1600" dirty="0"/>
              <a:t>suzannah.overholt@skofirm.com</a:t>
            </a:r>
          </a:p>
          <a:p>
            <a:pPr>
              <a:spcBef>
                <a:spcPts val="0"/>
              </a:spcBef>
              <a:spcAft>
                <a:spcPts val="600"/>
              </a:spcAft>
            </a:pPr>
            <a:r>
              <a:rPr lang="en-US" sz="1600" dirty="0"/>
              <a:t>317.396.2619 </a:t>
            </a:r>
            <a:r>
              <a:rPr lang="en-US" sz="1600" dirty="0">
                <a:hlinkClick r:id="rId2"/>
              </a:rPr>
              <a:t>uzannahverholt@skofirm.com</a:t>
            </a:r>
            <a:endParaRPr lang="en-US" sz="1600" dirty="0"/>
          </a:p>
          <a:p>
            <a:pPr>
              <a:spcBef>
                <a:spcPts val="0"/>
              </a:spcBef>
              <a:spcAft>
                <a:spcPts val="600"/>
              </a:spcAft>
            </a:pPr>
            <a:r>
              <a:rPr lang="en-US" sz="1600" dirty="0"/>
              <a:t>skofirm.com</a:t>
            </a:r>
          </a:p>
        </p:txBody>
      </p:sp>
    </p:spTree>
    <p:extLst>
      <p:ext uri="{BB962C8B-B14F-4D97-AF65-F5344CB8AC3E}">
        <p14:creationId xmlns:p14="http://schemas.microsoft.com/office/powerpoint/2010/main" val="284873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B8EA3B-8487-ED80-3579-172E461CC861}"/>
              </a:ext>
            </a:extLst>
          </p:cNvPr>
          <p:cNvSpPr>
            <a:spLocks noGrp="1"/>
          </p:cNvSpPr>
          <p:nvPr>
            <p:ph type="body" sz="quarter" idx="12"/>
          </p:nvPr>
        </p:nvSpPr>
        <p:spPr/>
        <p:txBody>
          <a:bodyPr/>
          <a:lstStyle/>
          <a:p>
            <a:pPr marL="342900" marR="0" lvl="0" indent="-342900" algn="l" defTabSz="881699" rtl="0" eaLnBrk="1" fontAlgn="auto" latinLnBrk="0" hangingPunct="1">
              <a:lnSpc>
                <a:spcPct val="90000"/>
              </a:lnSpc>
              <a:spcBef>
                <a:spcPts val="964"/>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lbert Sans"/>
                <a:ea typeface="+mn-ea"/>
                <a:cs typeface="+mn-cs"/>
              </a:rPr>
              <a:t>Opines that states are not required to provide community-based services for people with disabilities under section 504 of the Rehabilitation Act or Title II of the Americans with Disabilities Act (“ADA”) and that Executive Branch agencies may not impose such a mandate.</a:t>
            </a:r>
          </a:p>
          <a:p>
            <a:pPr marL="342900" marR="0" lvl="0" indent="-342900" algn="l" defTabSz="881699" rtl="0" eaLnBrk="1" fontAlgn="auto" latinLnBrk="0" hangingPunct="1">
              <a:lnSpc>
                <a:spcPct val="90000"/>
              </a:lnSpc>
              <a:spcBef>
                <a:spcPts val="964"/>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lbert Sans"/>
                <a:ea typeface="+mn-ea"/>
                <a:cs typeface="+mn-cs"/>
              </a:rPr>
              <a:t>Reinterprets </a:t>
            </a:r>
            <a:r>
              <a:rPr kumimoji="0" lang="en-US" sz="2000" b="0" i="1" u="none" strike="noStrike" kern="1200" cap="none" spc="0" normalizeH="0" baseline="0" noProof="0" dirty="0">
                <a:ln>
                  <a:noFill/>
                </a:ln>
                <a:solidFill>
                  <a:srgbClr val="000000"/>
                </a:solidFill>
                <a:effectLst/>
                <a:uLnTx/>
                <a:uFillTx/>
                <a:latin typeface="Albert Sans"/>
                <a:ea typeface="+mn-ea"/>
                <a:cs typeface="+mn-cs"/>
              </a:rPr>
              <a:t>Olmstead v. L.C.</a:t>
            </a:r>
            <a:r>
              <a:rPr kumimoji="0" lang="en-US" sz="2000" b="0" i="0" u="none" strike="noStrike" kern="1200" cap="none" spc="0" normalizeH="0" baseline="0" noProof="0" dirty="0">
                <a:ln>
                  <a:noFill/>
                </a:ln>
                <a:solidFill>
                  <a:srgbClr val="000000"/>
                </a:solidFill>
                <a:effectLst/>
                <a:uLnTx/>
                <a:uFillTx/>
                <a:latin typeface="Albert Sans"/>
                <a:ea typeface="+mn-ea"/>
                <a:cs typeface="+mn-cs"/>
              </a:rPr>
              <a:t>, which concluded that unjustified institutionalization serves as discrimination and that individuals with disabilities have a right to receive state-funded services in home or community-based settings</a:t>
            </a:r>
          </a:p>
          <a:p>
            <a:endParaRPr lang="en-US" dirty="0"/>
          </a:p>
        </p:txBody>
      </p:sp>
      <p:sp>
        <p:nvSpPr>
          <p:cNvPr id="3" name="Title 2">
            <a:extLst>
              <a:ext uri="{FF2B5EF4-FFF2-40B4-BE49-F238E27FC236}">
                <a16:creationId xmlns:a16="http://schemas.microsoft.com/office/drawing/2014/main" id="{D32307F6-91D0-A0F4-0375-BB037267EAF4}"/>
              </a:ext>
            </a:extLst>
          </p:cNvPr>
          <p:cNvSpPr>
            <a:spLocks noGrp="1"/>
          </p:cNvSpPr>
          <p:nvPr>
            <p:ph type="title"/>
          </p:nvPr>
        </p:nvSpPr>
        <p:spPr/>
        <p:txBody>
          <a:bodyPr/>
          <a:lstStyle/>
          <a:p>
            <a:r>
              <a:rPr lang="en-US" dirty="0"/>
              <a:t>What it says:</a:t>
            </a:r>
          </a:p>
        </p:txBody>
      </p:sp>
    </p:spTree>
    <p:extLst>
      <p:ext uri="{BB962C8B-B14F-4D97-AF65-F5344CB8AC3E}">
        <p14:creationId xmlns:p14="http://schemas.microsoft.com/office/powerpoint/2010/main" val="1414493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88F796-45FF-D5C2-F10B-57D8E6D54EC2}"/>
              </a:ext>
            </a:extLst>
          </p:cNvPr>
          <p:cNvSpPr>
            <a:spLocks noGrp="1"/>
          </p:cNvSpPr>
          <p:nvPr>
            <p:ph type="body" sz="quarter" idx="12"/>
          </p:nvPr>
        </p:nvSpPr>
        <p:spPr>
          <a:xfrm>
            <a:off x="539749" y="2102338"/>
            <a:ext cx="11112501" cy="4076700"/>
          </a:xfrm>
        </p:spPr>
        <p:txBody>
          <a:bodyPr/>
          <a:lstStyle/>
          <a:p>
            <a:r>
              <a:rPr lang="en-US" b="0" dirty="0">
                <a:solidFill>
                  <a:srgbClr val="ECBB42"/>
                </a:solidFill>
              </a:rPr>
              <a:t>Section 504 of the Rehabilitation Act </a:t>
            </a:r>
            <a:r>
              <a:rPr lang="en-US" b="0" dirty="0">
                <a:solidFill>
                  <a:schemeClr val="tx1"/>
                </a:solidFill>
              </a:rPr>
              <a:t>- prohibits discrimination based on disability by entities administering “any program or activity receiving Federal financial assistance.” 29 U.S.C. § 794. </a:t>
            </a:r>
          </a:p>
          <a:p>
            <a:r>
              <a:rPr lang="en-US" b="0" dirty="0">
                <a:solidFill>
                  <a:srgbClr val="ECBB42"/>
                </a:solidFill>
              </a:rPr>
              <a:t>Americans with Disabilities Act </a:t>
            </a:r>
            <a:r>
              <a:rPr lang="en-US" b="0" dirty="0">
                <a:solidFill>
                  <a:schemeClr val="tx1"/>
                </a:solidFill>
              </a:rPr>
              <a:t>- applies the Section 504 prohibition to the provision of public services by any “public entity.” 42 U.S.C. § 12132.</a:t>
            </a:r>
          </a:p>
          <a:p>
            <a:r>
              <a:rPr lang="en-US" b="0" dirty="0">
                <a:solidFill>
                  <a:srgbClr val="ECBB42"/>
                </a:solidFill>
              </a:rPr>
              <a:t>Integration Mandate </a:t>
            </a:r>
            <a:r>
              <a:rPr lang="en-US" b="0" dirty="0">
                <a:solidFill>
                  <a:schemeClr val="tx1"/>
                </a:solidFill>
              </a:rPr>
              <a:t>– DOJ and HHS required covered entities to administer their programs “in the most integrated setting appropriate to the needs of a qualified person with a disability.” 45 C.F.R. § 84.76(b); </a:t>
            </a:r>
            <a:r>
              <a:rPr lang="en-US" b="0" i="1" dirty="0">
                <a:solidFill>
                  <a:schemeClr val="tx1"/>
                </a:solidFill>
              </a:rPr>
              <a:t>see</a:t>
            </a:r>
            <a:r>
              <a:rPr lang="en-US" b="0" dirty="0">
                <a:solidFill>
                  <a:schemeClr val="tx1"/>
                </a:solidFill>
              </a:rPr>
              <a:t> 28 C.F.R. § 35.130(d). The most integrated setting “enables individuals with disabilities to interact with nondisabled persons to the fullest extent possible.” 56 Fed. Reg. 35,694, 35,705 (July 26, 1991).</a:t>
            </a:r>
          </a:p>
          <a:p>
            <a:endParaRPr lang="en-US" dirty="0"/>
          </a:p>
        </p:txBody>
      </p:sp>
      <p:sp>
        <p:nvSpPr>
          <p:cNvPr id="3" name="Title 2">
            <a:extLst>
              <a:ext uri="{FF2B5EF4-FFF2-40B4-BE49-F238E27FC236}">
                <a16:creationId xmlns:a16="http://schemas.microsoft.com/office/drawing/2014/main" id="{0C48B22B-FCF9-83F8-6F52-0F7D1E6D80E3}"/>
              </a:ext>
            </a:extLst>
          </p:cNvPr>
          <p:cNvSpPr>
            <a:spLocks noGrp="1"/>
          </p:cNvSpPr>
          <p:nvPr>
            <p:ph type="title"/>
          </p:nvPr>
        </p:nvSpPr>
        <p:spPr>
          <a:xfrm>
            <a:off x="546099" y="271725"/>
            <a:ext cx="10700239" cy="1531937"/>
          </a:xfrm>
        </p:spPr>
        <p:txBody>
          <a:bodyPr/>
          <a:lstStyle/>
          <a:p>
            <a:r>
              <a:rPr lang="en-US" dirty="0"/>
              <a:t>Background and </a:t>
            </a:r>
            <a:br>
              <a:rPr lang="en-US" dirty="0"/>
            </a:br>
            <a:r>
              <a:rPr lang="en-US" dirty="0"/>
              <a:t>Statutory Authorization</a:t>
            </a:r>
          </a:p>
        </p:txBody>
      </p:sp>
    </p:spTree>
    <p:extLst>
      <p:ext uri="{BB962C8B-B14F-4D97-AF65-F5344CB8AC3E}">
        <p14:creationId xmlns:p14="http://schemas.microsoft.com/office/powerpoint/2010/main" val="749069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6EE9B-4316-0851-DC4B-1AE5DFE7278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A64CB42-5C3A-EF14-FC3F-F3FD739E492C}"/>
              </a:ext>
            </a:extLst>
          </p:cNvPr>
          <p:cNvSpPr>
            <a:spLocks noGrp="1"/>
          </p:cNvSpPr>
          <p:nvPr>
            <p:ph type="body" sz="quarter" idx="12"/>
          </p:nvPr>
        </p:nvSpPr>
        <p:spPr>
          <a:xfrm>
            <a:off x="546099" y="2016369"/>
            <a:ext cx="11112501" cy="4193931"/>
          </a:xfrm>
        </p:spPr>
        <p:txBody>
          <a:bodyPr/>
          <a:lstStyle/>
          <a:p>
            <a:r>
              <a:rPr lang="en-US" b="0" dirty="0">
                <a:solidFill>
                  <a:srgbClr val="ECBB42"/>
                </a:solidFill>
              </a:rPr>
              <a:t>Consent Decrees and Agreements </a:t>
            </a:r>
            <a:r>
              <a:rPr lang="en-US" b="0" dirty="0">
                <a:solidFill>
                  <a:schemeClr val="tx1"/>
                </a:solidFill>
              </a:rPr>
              <a:t>– DOJ enforced de-institutionalization based on each individual’s needs and not on the availability, perceived or actual, of current community resources and capacity. In addition, States agree to avoid admitting persons with developmental disabilities to institutions, except where an individual’s acute psychiatric needs cannot be addressed in a more integrated service or treatment setting.</a:t>
            </a:r>
          </a:p>
          <a:p>
            <a:r>
              <a:rPr lang="en-US" b="0" dirty="0">
                <a:solidFill>
                  <a:srgbClr val="ECBB42"/>
                </a:solidFill>
              </a:rPr>
              <a:t>Olmstead v. L.C. ex rel. Zimring: </a:t>
            </a:r>
            <a:r>
              <a:rPr lang="en-US" b="0" dirty="0">
                <a:solidFill>
                  <a:schemeClr val="tx1"/>
                </a:solidFill>
              </a:rPr>
              <a:t>The Supreme Court held that states are required to place persons with mental disabilities in community settings rather than in institutions when three conditions are met: </a:t>
            </a:r>
          </a:p>
          <a:p>
            <a:pPr marL="457200" indent="-457200">
              <a:buAutoNum type="arabicParenBoth"/>
            </a:pPr>
            <a:r>
              <a:rPr lang="en-US" b="0" dirty="0">
                <a:solidFill>
                  <a:schemeClr val="tx1"/>
                </a:solidFill>
              </a:rPr>
              <a:t>the state's treatment professionals have determined that community placement is appropriate; </a:t>
            </a:r>
          </a:p>
          <a:p>
            <a:pPr marL="457200" indent="-457200">
              <a:buAutoNum type="arabicParenBoth"/>
            </a:pPr>
            <a:r>
              <a:rPr lang="en-US" b="0" dirty="0">
                <a:solidFill>
                  <a:schemeClr val="tx1"/>
                </a:solidFill>
              </a:rPr>
              <a:t>the transfer from institutional care to a less restrictive setting is not opposed by the affected individual; and </a:t>
            </a:r>
          </a:p>
          <a:p>
            <a:pPr marL="457200" indent="-457200">
              <a:buAutoNum type="arabicParenBoth"/>
            </a:pPr>
            <a:r>
              <a:rPr lang="en-US" b="0" dirty="0">
                <a:solidFill>
                  <a:schemeClr val="tx1"/>
                </a:solidFill>
              </a:rPr>
              <a:t>the placement can be reasonably accommodated, taking into account the resources available to the state and the needs of others with mental disabilities. </a:t>
            </a:r>
          </a:p>
          <a:p>
            <a:r>
              <a:rPr lang="en-US" b="0" dirty="0">
                <a:solidFill>
                  <a:schemeClr val="tx1"/>
                </a:solidFill>
              </a:rPr>
              <a:t>527 U.S. 581, 587 (1999).</a:t>
            </a:r>
          </a:p>
          <a:p>
            <a:endParaRPr lang="en-US" dirty="0"/>
          </a:p>
        </p:txBody>
      </p:sp>
      <p:sp>
        <p:nvSpPr>
          <p:cNvPr id="3" name="Title 2">
            <a:extLst>
              <a:ext uri="{FF2B5EF4-FFF2-40B4-BE49-F238E27FC236}">
                <a16:creationId xmlns:a16="http://schemas.microsoft.com/office/drawing/2014/main" id="{16D335D9-ECF5-5424-A8C1-25F05E061FED}"/>
              </a:ext>
            </a:extLst>
          </p:cNvPr>
          <p:cNvSpPr>
            <a:spLocks noGrp="1"/>
          </p:cNvSpPr>
          <p:nvPr>
            <p:ph type="title"/>
          </p:nvPr>
        </p:nvSpPr>
        <p:spPr>
          <a:xfrm>
            <a:off x="546099" y="271725"/>
            <a:ext cx="10700239" cy="1531937"/>
          </a:xfrm>
        </p:spPr>
        <p:txBody>
          <a:bodyPr/>
          <a:lstStyle/>
          <a:p>
            <a:r>
              <a:rPr lang="en-US" dirty="0"/>
              <a:t>Legal Landscape</a:t>
            </a:r>
          </a:p>
        </p:txBody>
      </p:sp>
    </p:spTree>
    <p:extLst>
      <p:ext uri="{BB962C8B-B14F-4D97-AF65-F5344CB8AC3E}">
        <p14:creationId xmlns:p14="http://schemas.microsoft.com/office/powerpoint/2010/main" val="2674530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16AF9-35E9-64B6-F226-4C5E11D6CCB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F32658-9A7A-3135-6F71-2E5850BCFA2A}"/>
              </a:ext>
            </a:extLst>
          </p:cNvPr>
          <p:cNvSpPr>
            <a:spLocks noGrp="1"/>
          </p:cNvSpPr>
          <p:nvPr>
            <p:ph type="body" sz="quarter" idx="12"/>
          </p:nvPr>
        </p:nvSpPr>
        <p:spPr>
          <a:xfrm>
            <a:off x="546099" y="2016369"/>
            <a:ext cx="11112501" cy="4193931"/>
          </a:xfrm>
        </p:spPr>
        <p:txBody>
          <a:bodyPr/>
          <a:lstStyle/>
          <a:p>
            <a:r>
              <a:rPr lang="en-US" b="0" dirty="0"/>
              <a:t>Narrowly construed holding </a:t>
            </a:r>
            <a:r>
              <a:rPr lang="en-US" b="0" dirty="0">
                <a:solidFill>
                  <a:schemeClr val="tx1"/>
                </a:solidFill>
              </a:rPr>
              <a:t>– </a:t>
            </a:r>
            <a:r>
              <a:rPr lang="en-US" b="0" i="1" dirty="0">
                <a:solidFill>
                  <a:schemeClr val="tx1"/>
                </a:solidFill>
              </a:rPr>
              <a:t>Olmstead</a:t>
            </a:r>
            <a:r>
              <a:rPr lang="en-US" b="0" dirty="0">
                <a:solidFill>
                  <a:schemeClr val="tx1"/>
                </a:solidFill>
              </a:rPr>
              <a:t> only held that “unjustified institutional isolation of persons with disabilities is a form of discrimination.” DOJ views discrimination more narrowly: discrimination occurs when community placement is denied based on an individual’s disability rather than some other factor, such as community resources and capacity. Put differently, denying an individual community placement due to capacity or cost is not discrimination, even though disabled individuals may be treated differently from non-disabled individuals. </a:t>
            </a:r>
          </a:p>
          <a:p>
            <a:endParaRPr lang="en-US" b="0" dirty="0">
              <a:solidFill>
                <a:schemeClr val="tx1"/>
              </a:solidFill>
            </a:endParaRPr>
          </a:p>
          <a:p>
            <a:r>
              <a:rPr lang="en-US" b="0" dirty="0"/>
              <a:t>Three-part test is not law </a:t>
            </a:r>
            <a:r>
              <a:rPr lang="en-US" b="0" dirty="0">
                <a:solidFill>
                  <a:schemeClr val="tx1"/>
                </a:solidFill>
              </a:rPr>
              <a:t>–</a:t>
            </a:r>
            <a:r>
              <a:rPr lang="en-US" b="0" dirty="0"/>
              <a:t> </a:t>
            </a:r>
            <a:r>
              <a:rPr lang="en-US" b="0" dirty="0">
                <a:solidFill>
                  <a:schemeClr val="tx1"/>
                </a:solidFill>
              </a:rPr>
              <a:t>DOJ also opined that because only a plurality of Justices supported the three-part test, the test is not legally binding, and therefore </a:t>
            </a:r>
            <a:r>
              <a:rPr lang="en-US" b="0" i="1" dirty="0">
                <a:solidFill>
                  <a:schemeClr val="tx1"/>
                </a:solidFill>
              </a:rPr>
              <a:t>Olmstead</a:t>
            </a:r>
            <a:r>
              <a:rPr lang="en-US" b="0" dirty="0">
                <a:solidFill>
                  <a:schemeClr val="tx1"/>
                </a:solidFill>
              </a:rPr>
              <a:t> left unresolved how to determine when deinstitutionalization is required. </a:t>
            </a:r>
          </a:p>
          <a:p>
            <a:endParaRPr lang="en-US" b="0" dirty="0">
              <a:solidFill>
                <a:schemeClr val="tx1"/>
              </a:solidFill>
            </a:endParaRPr>
          </a:p>
          <a:p>
            <a:endParaRPr lang="en-US" dirty="0"/>
          </a:p>
        </p:txBody>
      </p:sp>
      <p:sp>
        <p:nvSpPr>
          <p:cNvPr id="3" name="Title 2">
            <a:extLst>
              <a:ext uri="{FF2B5EF4-FFF2-40B4-BE49-F238E27FC236}">
                <a16:creationId xmlns:a16="http://schemas.microsoft.com/office/drawing/2014/main" id="{3F168864-4C33-3215-28F8-CFE39FA7D2B9}"/>
              </a:ext>
            </a:extLst>
          </p:cNvPr>
          <p:cNvSpPr>
            <a:spLocks noGrp="1"/>
          </p:cNvSpPr>
          <p:nvPr>
            <p:ph type="title"/>
          </p:nvPr>
        </p:nvSpPr>
        <p:spPr>
          <a:xfrm>
            <a:off x="546099" y="271725"/>
            <a:ext cx="10700239" cy="1531937"/>
          </a:xfrm>
        </p:spPr>
        <p:txBody>
          <a:bodyPr/>
          <a:lstStyle/>
          <a:p>
            <a:r>
              <a:rPr lang="en-US" dirty="0"/>
              <a:t>DOJ Interpretation of </a:t>
            </a:r>
            <a:r>
              <a:rPr lang="en-US" i="1" dirty="0"/>
              <a:t>Olmstead</a:t>
            </a:r>
          </a:p>
        </p:txBody>
      </p:sp>
    </p:spTree>
    <p:extLst>
      <p:ext uri="{BB962C8B-B14F-4D97-AF65-F5344CB8AC3E}">
        <p14:creationId xmlns:p14="http://schemas.microsoft.com/office/powerpoint/2010/main" val="1747344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1C857-E0FB-1CFA-7D05-64C1015DA1B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62856E8-2527-1DA6-3BD5-DCC2863D8638}"/>
              </a:ext>
            </a:extLst>
          </p:cNvPr>
          <p:cNvSpPr>
            <a:spLocks noGrp="1"/>
          </p:cNvSpPr>
          <p:nvPr>
            <p:ph type="body" sz="quarter" idx="12"/>
          </p:nvPr>
        </p:nvSpPr>
        <p:spPr>
          <a:xfrm>
            <a:off x="546099" y="2016369"/>
            <a:ext cx="11112501" cy="4193931"/>
          </a:xfrm>
        </p:spPr>
        <p:txBody>
          <a:bodyPr/>
          <a:lstStyle/>
          <a:p>
            <a:r>
              <a:rPr lang="en-US" b="0" dirty="0"/>
              <a:t>DOJ Memo is not legally binding </a:t>
            </a:r>
            <a:r>
              <a:rPr lang="en-US" b="0" dirty="0">
                <a:solidFill>
                  <a:schemeClr val="tx1"/>
                </a:solidFill>
              </a:rPr>
              <a:t>– Memo answered questions posed by the Office of Legal Counsel, which advises the Executive Branch. The memo does not overturn decades of legal opinions, but it indicates the Trump Administration’s position on the issue. DOJ’s interpretation could weaken important protections that help millions of people with disabilities and mental health conditions make decisions about their own care.</a:t>
            </a:r>
          </a:p>
          <a:p>
            <a:r>
              <a:rPr lang="en-US" b="0" dirty="0"/>
              <a:t>Seventh Circuit </a:t>
            </a:r>
            <a:r>
              <a:rPr lang="en-US" b="0" dirty="0">
                <a:solidFill>
                  <a:schemeClr val="tx1"/>
                </a:solidFill>
              </a:rPr>
              <a:t>– Three-part test applies to both mentally and physically disabled individuals. </a:t>
            </a:r>
            <a:r>
              <a:rPr lang="en-US" b="0" i="1" dirty="0">
                <a:solidFill>
                  <a:schemeClr val="tx1"/>
                </a:solidFill>
              </a:rPr>
              <a:t>Olmstead</a:t>
            </a:r>
            <a:r>
              <a:rPr lang="en-US" b="0" dirty="0">
                <a:solidFill>
                  <a:schemeClr val="tx1"/>
                </a:solidFill>
              </a:rPr>
              <a:t>, 527 U.S. at 587-88; </a:t>
            </a:r>
            <a:r>
              <a:rPr lang="en-US" b="0" i="1" dirty="0" err="1">
                <a:solidFill>
                  <a:schemeClr val="tx1"/>
                </a:solidFill>
              </a:rPr>
              <a:t>Radaszewski</a:t>
            </a:r>
            <a:r>
              <a:rPr lang="en-US" b="0" i="1" dirty="0">
                <a:solidFill>
                  <a:schemeClr val="tx1"/>
                </a:solidFill>
              </a:rPr>
              <a:t> v. Maram</a:t>
            </a:r>
            <a:r>
              <a:rPr lang="en-US" b="0" dirty="0">
                <a:solidFill>
                  <a:schemeClr val="tx1"/>
                </a:solidFill>
              </a:rPr>
              <a:t>, 383 F.3d 599, 608 (7th Cir. 2004). Individuals retain a private right of action under ADA and Rehab Act, as articulated in </a:t>
            </a:r>
            <a:r>
              <a:rPr lang="en-US" b="0" i="1" dirty="0">
                <a:solidFill>
                  <a:schemeClr val="tx1"/>
                </a:solidFill>
              </a:rPr>
              <a:t>Olmstead</a:t>
            </a:r>
            <a:r>
              <a:rPr lang="en-US" b="0" dirty="0">
                <a:solidFill>
                  <a:schemeClr val="tx1"/>
                </a:solidFill>
              </a:rPr>
              <a:t>. </a:t>
            </a:r>
            <a:r>
              <a:rPr lang="en-US" b="0" i="1" dirty="0">
                <a:solidFill>
                  <a:schemeClr val="tx1"/>
                </a:solidFill>
              </a:rPr>
              <a:t>Hampe v. Hamos</a:t>
            </a:r>
            <a:r>
              <a:rPr lang="en-US" b="0" dirty="0">
                <a:solidFill>
                  <a:schemeClr val="tx1"/>
                </a:solidFill>
              </a:rPr>
              <a:t>, 917 F. Supp. 2d 805, 818 (N.D. Ill. 2013). States are not required to create new services, but may be ordered to modify existing services to accommodate disabled individuals. </a:t>
            </a:r>
            <a:r>
              <a:rPr lang="en-US" b="0" i="1" dirty="0">
                <a:solidFill>
                  <a:schemeClr val="tx1"/>
                </a:solidFill>
              </a:rPr>
              <a:t>Id</a:t>
            </a:r>
            <a:r>
              <a:rPr lang="en-US" b="0" dirty="0">
                <a:solidFill>
                  <a:schemeClr val="tx1"/>
                </a:solidFill>
              </a:rPr>
              <a:t>. at 820-21. </a:t>
            </a:r>
          </a:p>
          <a:p>
            <a:r>
              <a:rPr lang="en-US" b="0" dirty="0"/>
              <a:t>Indiana - </a:t>
            </a:r>
            <a:r>
              <a:rPr lang="en-US" b="0" dirty="0">
                <a:solidFill>
                  <a:schemeClr val="tx1"/>
                </a:solidFill>
              </a:rPr>
              <a:t>The Indiana Supreme Court has interpretated state and federal law as “reject[</a:t>
            </a:r>
            <a:r>
              <a:rPr lang="en-US" b="0" dirty="0" err="1">
                <a:solidFill>
                  <a:schemeClr val="tx1"/>
                </a:solidFill>
              </a:rPr>
              <a:t>ing</a:t>
            </a:r>
            <a:r>
              <a:rPr lang="en-US" b="0" dirty="0">
                <a:solidFill>
                  <a:schemeClr val="tx1"/>
                </a:solidFill>
              </a:rPr>
              <a:t>] institutionalization and confinement for a ‘strong professional consensus in favor of ... community treatment ... and integration into the least restrictive ... environment.’” </a:t>
            </a:r>
            <a:r>
              <a:rPr lang="en-US" b="0" i="1" dirty="0">
                <a:solidFill>
                  <a:schemeClr val="tx1"/>
                </a:solidFill>
              </a:rPr>
              <a:t>Creasy v. Rusk</a:t>
            </a:r>
            <a:r>
              <a:rPr lang="en-US" b="0" dirty="0">
                <a:solidFill>
                  <a:schemeClr val="tx1"/>
                </a:solidFill>
              </a:rPr>
              <a:t>, 730 N.E.2d 659, 666 (Ind. 2000).</a:t>
            </a:r>
            <a:endParaRPr lang="en-US" dirty="0"/>
          </a:p>
        </p:txBody>
      </p:sp>
      <p:sp>
        <p:nvSpPr>
          <p:cNvPr id="3" name="Title 2">
            <a:extLst>
              <a:ext uri="{FF2B5EF4-FFF2-40B4-BE49-F238E27FC236}">
                <a16:creationId xmlns:a16="http://schemas.microsoft.com/office/drawing/2014/main" id="{B0609D51-BA49-6B4D-142D-57F556147077}"/>
              </a:ext>
            </a:extLst>
          </p:cNvPr>
          <p:cNvSpPr>
            <a:spLocks noGrp="1"/>
          </p:cNvSpPr>
          <p:nvPr>
            <p:ph type="title"/>
          </p:nvPr>
        </p:nvSpPr>
        <p:spPr>
          <a:xfrm>
            <a:off x="546099" y="271725"/>
            <a:ext cx="10700239" cy="1531937"/>
          </a:xfrm>
        </p:spPr>
        <p:txBody>
          <a:bodyPr/>
          <a:lstStyle/>
          <a:p>
            <a:r>
              <a:rPr lang="en-US" dirty="0"/>
              <a:t>Current State of the Law</a:t>
            </a:r>
          </a:p>
        </p:txBody>
      </p:sp>
    </p:spTree>
    <p:extLst>
      <p:ext uri="{BB962C8B-B14F-4D97-AF65-F5344CB8AC3E}">
        <p14:creationId xmlns:p14="http://schemas.microsoft.com/office/powerpoint/2010/main" val="220317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D5431-9845-E5E3-8896-84F668014EB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A27A9B9-AB6E-7242-E031-236110AFBEB3}"/>
              </a:ext>
            </a:extLst>
          </p:cNvPr>
          <p:cNvSpPr>
            <a:spLocks noGrp="1"/>
          </p:cNvSpPr>
          <p:nvPr>
            <p:ph type="body" sz="quarter" idx="12"/>
          </p:nvPr>
        </p:nvSpPr>
        <p:spPr>
          <a:xfrm>
            <a:off x="546099" y="2016369"/>
            <a:ext cx="11112501" cy="4193931"/>
          </a:xfrm>
        </p:spPr>
        <p:txBody>
          <a:bodyPr/>
          <a:lstStyle/>
          <a:p>
            <a:r>
              <a:rPr lang="en-US" b="0" dirty="0"/>
              <a:t>Indiana continued </a:t>
            </a:r>
            <a:r>
              <a:rPr lang="en-US" b="0" dirty="0">
                <a:solidFill>
                  <a:schemeClr val="tx1"/>
                </a:solidFill>
              </a:rPr>
              <a:t>–  Indiana public policy provides all of its citizens equal opportunity for access to public conveniences and accommodations and prohibits segregation or separation based on disability. I.C. § 22-9-1-2. In addition, Indiana law requires that services for individuals with developmental disabilities be provided in home and community-based settings in which individuals without disabilities participate. I.C. § 12-11-1.1-1. These protections are not as robust as the community placement articulated in </a:t>
            </a:r>
            <a:r>
              <a:rPr lang="en-US" b="0" i="1" dirty="0">
                <a:solidFill>
                  <a:schemeClr val="tx1"/>
                </a:solidFill>
              </a:rPr>
              <a:t>Olmstead</a:t>
            </a:r>
            <a:r>
              <a:rPr lang="en-US" b="0" dirty="0">
                <a:solidFill>
                  <a:schemeClr val="tx1"/>
                </a:solidFill>
              </a:rPr>
              <a:t>.</a:t>
            </a:r>
            <a:endParaRPr lang="en-US" dirty="0"/>
          </a:p>
        </p:txBody>
      </p:sp>
      <p:sp>
        <p:nvSpPr>
          <p:cNvPr id="3" name="Title 2">
            <a:extLst>
              <a:ext uri="{FF2B5EF4-FFF2-40B4-BE49-F238E27FC236}">
                <a16:creationId xmlns:a16="http://schemas.microsoft.com/office/drawing/2014/main" id="{DF94B6BB-B3CE-307E-E514-0A9DFB83003D}"/>
              </a:ext>
            </a:extLst>
          </p:cNvPr>
          <p:cNvSpPr>
            <a:spLocks noGrp="1"/>
          </p:cNvSpPr>
          <p:nvPr>
            <p:ph type="title"/>
          </p:nvPr>
        </p:nvSpPr>
        <p:spPr>
          <a:xfrm>
            <a:off x="546099" y="271725"/>
            <a:ext cx="10700239" cy="1531937"/>
          </a:xfrm>
        </p:spPr>
        <p:txBody>
          <a:bodyPr/>
          <a:lstStyle/>
          <a:p>
            <a:r>
              <a:rPr lang="en-US" dirty="0">
                <a:solidFill>
                  <a:schemeClr val="tx1"/>
                </a:solidFill>
              </a:rPr>
              <a:t>Current State of the Law cont.</a:t>
            </a:r>
            <a:endParaRPr lang="en-US" i="1" dirty="0">
              <a:solidFill>
                <a:schemeClr val="tx1"/>
              </a:solidFill>
            </a:endParaRPr>
          </a:p>
        </p:txBody>
      </p:sp>
    </p:spTree>
    <p:extLst>
      <p:ext uri="{BB962C8B-B14F-4D97-AF65-F5344CB8AC3E}">
        <p14:creationId xmlns:p14="http://schemas.microsoft.com/office/powerpoint/2010/main" val="713885241"/>
      </p:ext>
    </p:extLst>
  </p:cSld>
  <p:clrMapOvr>
    <a:masterClrMapping/>
  </p:clrMapOvr>
</p:sld>
</file>

<file path=ppt/theme/theme1.xml><?xml version="1.0" encoding="utf-8"?>
<a:theme xmlns:a="http://schemas.openxmlformats.org/drawingml/2006/main" name="2_Office Theme">
  <a:themeElements>
    <a:clrScheme name="SKO Colors">
      <a:dk1>
        <a:srgbClr val="000000"/>
      </a:dk1>
      <a:lt1>
        <a:sysClr val="window" lastClr="FFFFFF"/>
      </a:lt1>
      <a:dk2>
        <a:srgbClr val="5E5E5E"/>
      </a:dk2>
      <a:lt2>
        <a:srgbClr val="DDDDDD"/>
      </a:lt2>
      <a:accent1>
        <a:srgbClr val="C89B58"/>
      </a:accent1>
      <a:accent2>
        <a:srgbClr val="606060"/>
      </a:accent2>
      <a:accent3>
        <a:srgbClr val="95999B"/>
      </a:accent3>
      <a:accent4>
        <a:srgbClr val="D8D8D8"/>
      </a:accent4>
      <a:accent5>
        <a:srgbClr val="1F3B56"/>
      </a:accent5>
      <a:accent6>
        <a:srgbClr val="6D3026"/>
      </a:accent6>
      <a:hlink>
        <a:srgbClr val="000000"/>
      </a:hlink>
      <a:folHlink>
        <a:srgbClr val="000000"/>
      </a:folHlink>
    </a:clrScheme>
    <a:fontScheme name="SKO Fonts">
      <a:majorFont>
        <a:latin typeface="DM Serif Display"/>
        <a:ea typeface=""/>
        <a:cs typeface=""/>
      </a:majorFont>
      <a:minorFont>
        <a:latin typeface="Albert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566ba71-bb87-4238-abdd-d6b1513fd4a7" xsi:nil="true"/>
    <lcf76f155ced4ddcb4097134ff3c332f xmlns="cc2b153c-4ba1-4896-805a-f2d93f12c80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3217DA453236C43AA0ADCF829B8EADE" ma:contentTypeVersion="21" ma:contentTypeDescription="Create a new document." ma:contentTypeScope="" ma:versionID="1c0d1310c1209f17bd445da5c96484a3">
  <xsd:schema xmlns:xsd="http://www.w3.org/2001/XMLSchema" xmlns:xs="http://www.w3.org/2001/XMLSchema" xmlns:p="http://schemas.microsoft.com/office/2006/metadata/properties" xmlns:ns2="c35becfd-36a3-404c-9b78-c9c883fcd49b" xmlns:ns3="2c5b613a-b4da-4ecd-afed-fa918f1ce238" targetNamespace="http://schemas.microsoft.com/office/2006/metadata/properties" ma:root="true" ma:fieldsID="345a6de5c1c3d893b691c1515960cd8f" ns2:_="" ns3:_="">
    <xsd:import namespace="c35becfd-36a3-404c-9b78-c9c883fcd49b"/>
    <xsd:import namespace="2c5b613a-b4da-4ecd-afed-fa918f1ce238"/>
    <xsd:element name="properties">
      <xsd:complexType>
        <xsd:sequence>
          <xsd:element name="documentManagement">
            <xsd:complexType>
              <xsd:all>
                <xsd:element ref="ns2:_dlc_DocId" minOccurs="0"/>
                <xsd:element ref="ns2:_dlc_DocIdUrl" minOccurs="0"/>
                <xsd:element ref="ns2:_dlc_DocIdPersistId" minOccurs="0"/>
                <xsd:element ref="ns3:lcf76f155ced4ddcb4097134ff3c332f" minOccurs="0"/>
                <xsd:element ref="ns2:TaxCatchAll" minOccurs="0"/>
                <xsd:element ref="ns3:MediaServiceMetadata" minOccurs="0"/>
                <xsd:element ref="ns3:MediaServiceFastMetadata" minOccurs="0"/>
                <xsd:element ref="ns3:MediaServiceGenerationTime" minOccurs="0"/>
                <xsd:element ref="ns3:MediaServiceEventHashCode" minOccurs="0"/>
                <xsd:element ref="ns3:MediaServiceObjectDetectorVersions" minOccurs="0"/>
                <xsd:element ref="ns3:MediaServiceDateTaken" minOccurs="0"/>
                <xsd:element ref="ns3:MediaServiceOCR"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5becfd-36a3-404c-9b78-c9c883fcd49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format="Hyperlink"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d436e295-503c-4d4e-808f-c62c0aa7f3db}" ma:internalName="TaxCatchAll" ma:showField="CatchAllData" ma:web="c35becfd-36a3-404c-9b78-c9c883fcd49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5b613a-b4da-4ecd-afed-fa918f1ce238" elementFormDefault="qualified">
    <xsd:import namespace="http://schemas.microsoft.com/office/2006/documentManagement/types"/>
    <xsd:import namespace="http://schemas.microsoft.com/office/infopath/2007/PartnerControls"/>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18f0172-de90-4095-814a-20514670beee" ma:termSetId="09814cd3-568e-fe90-9814-8d621ff8fb84" ma:anchorId="fba54fb3-c3e1-fe81-a776-ca4b69148c4d" ma:open="tru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ocument" ma:contentTypeID="0x010100F325C0C905379B4588DAE07F366811C3" ma:contentTypeVersion="17" ma:contentTypeDescription="Create a new document." ma:contentTypeScope="" ma:versionID="ed783c3b01c42349f74093c97cb5d4a6">
  <xsd:schema xmlns:xsd="http://www.w3.org/2001/XMLSchema" xmlns:xs="http://www.w3.org/2001/XMLSchema" xmlns:p="http://schemas.microsoft.com/office/2006/metadata/properties" xmlns:ns2="cc2b153c-4ba1-4896-805a-f2d93f12c801" xmlns:ns3="a566ba71-bb87-4238-abdd-d6b1513fd4a7" targetNamespace="http://schemas.microsoft.com/office/2006/metadata/properties" ma:root="true" ma:fieldsID="eeae05d21a7a75efbcc6a85a199da348" ns2:_="" ns3:_="">
    <xsd:import namespace="cc2b153c-4ba1-4896-805a-f2d93f12c801"/>
    <xsd:import namespace="a566ba71-bb87-4238-abdd-d6b1513fd4a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2b153c-4ba1-4896-805a-f2d93f12c8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a80b76f-01be-42c5-bab9-635dc36c6e1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66ba71-bb87-4238-abdd-d6b1513fd4a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e95ec025-b9d8-4f7e-83ba-0dba01410707}" ma:internalName="TaxCatchAll" ma:showField="CatchAllData" ma:web="a566ba71-bb87-4238-abdd-d6b1513fd4a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C31192-F512-4543-8950-37F08B856043}">
  <ds:schemaRefs>
    <ds:schemaRef ds:uri="http://schemas.microsoft.com/sharepoint/v3/contenttype/forms"/>
  </ds:schemaRefs>
</ds:datastoreItem>
</file>

<file path=customXml/itemProps2.xml><?xml version="1.0" encoding="utf-8"?>
<ds:datastoreItem xmlns:ds="http://schemas.openxmlformats.org/officeDocument/2006/customXml" ds:itemID="{85E7333E-4294-471F-8459-B3A92A1CC591}">
  <ds:schemaRefs>
    <ds:schemaRef ds:uri="http://purl.org/dc/dcmitype/"/>
    <ds:schemaRef ds:uri="http://purl.org/dc/elements/1.1/"/>
    <ds:schemaRef ds:uri="2c5b613a-b4da-4ecd-afed-fa918f1ce238"/>
    <ds:schemaRef ds:uri="http://schemas.microsoft.com/office/2006/metadata/properties"/>
    <ds:schemaRef ds:uri="http://www.w3.org/XML/1998/namespac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c35becfd-36a3-404c-9b78-c9c883fcd49b"/>
  </ds:schemaRefs>
</ds:datastoreItem>
</file>

<file path=customXml/itemProps3.xml><?xml version="1.0" encoding="utf-8"?>
<ds:datastoreItem xmlns:ds="http://schemas.openxmlformats.org/officeDocument/2006/customXml" ds:itemID="{86CEA7B8-DA2D-4700-85C5-2B24AF64FB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35becfd-36a3-404c-9b78-c9c883fcd49b"/>
    <ds:schemaRef ds:uri="2c5b613a-b4da-4ecd-afed-fa918f1ce2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9AD9ADC-C0BB-4E98-ACAF-F8DAED9642B3}"/>
</file>

<file path=docProps/app.xml><?xml version="1.0" encoding="utf-8"?>
<Properties xmlns="http://schemas.openxmlformats.org/officeDocument/2006/extended-properties" xmlns:vt="http://schemas.openxmlformats.org/officeDocument/2006/docPropsVTypes">
  <TotalTime>5996</TotalTime>
  <Words>2695</Words>
  <Application>Microsoft Office PowerPoint</Application>
  <PresentationFormat>Widescreen</PresentationFormat>
  <Paragraphs>205</Paragraphs>
  <Slides>34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Albert Sans</vt:lpstr>
      <vt:lpstr>Aptos</vt:lpstr>
      <vt:lpstr>Arial</vt:lpstr>
      <vt:lpstr>Century Gothic</vt:lpstr>
      <vt:lpstr>DM Serif Display</vt:lpstr>
      <vt:lpstr>Symbol</vt:lpstr>
      <vt:lpstr>Times New Roman</vt:lpstr>
      <vt:lpstr>Wingdings</vt:lpstr>
      <vt:lpstr>2_Office Theme</vt:lpstr>
      <vt:lpstr>Indiana Council Legal Update  July 2026</vt:lpstr>
      <vt:lpstr>Topics</vt:lpstr>
      <vt:lpstr>DOJ Memo</vt:lpstr>
      <vt:lpstr>What it says:</vt:lpstr>
      <vt:lpstr>Background and  Statutory Authorization</vt:lpstr>
      <vt:lpstr>Legal Landscape</vt:lpstr>
      <vt:lpstr>DOJ Interpretation of Olmstead</vt:lpstr>
      <vt:lpstr>Current State of the Law</vt:lpstr>
      <vt:lpstr>Current State of the Law cont.</vt:lpstr>
      <vt:lpstr>OMB Proposed Changes to Uniform Guidance (“UG”)</vt:lpstr>
      <vt:lpstr>Background</vt:lpstr>
      <vt:lpstr>Timeframe</vt:lpstr>
      <vt:lpstr>Agencies May Restrict Eligibility to Specific Nonprofit Categories</vt:lpstr>
      <vt:lpstr>Pre-Issuance Review of Grant Proposals Selected for Funding</vt:lpstr>
      <vt:lpstr>Broadened Applicant Risk Assessment</vt:lpstr>
      <vt:lpstr>DEI, DEIA, and “Gender Ideology” Policies, Principles, or Practices</vt:lpstr>
      <vt:lpstr>Prohibition on “Disparate-Impact Liability” Theory</vt:lpstr>
      <vt:lpstr>Discretionary Termination</vt:lpstr>
      <vt:lpstr>Appeals of Terminated Awards</vt:lpstr>
      <vt:lpstr>Cash Management (“DOGE Process”)</vt:lpstr>
      <vt:lpstr>E-Verify for All Grant-Funded Employees and Contractors</vt:lpstr>
      <vt:lpstr>Conference Costs Restricted</vt:lpstr>
      <vt:lpstr>Advertising Costs Restricted</vt:lpstr>
      <vt:lpstr>Memberships, Subscriptions and Activity Costs</vt:lpstr>
      <vt:lpstr>Restrictions in Lobbying Item of Costs</vt:lpstr>
      <vt:lpstr>Medicaid Community Engagement --Disabling Mental Disorder</vt:lpstr>
      <vt:lpstr>Disabling Mental Disorder</vt:lpstr>
      <vt:lpstr>Disabling Mental Disorder</vt:lpstr>
      <vt:lpstr>Disabling Mental Disorder</vt:lpstr>
      <vt:lpstr>Disabling Mental Disorder</vt:lpstr>
      <vt:lpstr>Disabling Mental Disorder</vt:lpstr>
      <vt:lpstr>Disabling Mental Disorder</vt:lpstr>
      <vt:lpstr>Questions?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SKO Firm Template</dc:title>
  <dc:creator>Montana Rodgers</dc:creator>
  <cp:lastModifiedBy>Suzannah Overholt</cp:lastModifiedBy>
  <cp:revision>74</cp:revision>
  <dcterms:created xsi:type="dcterms:W3CDTF">2022-10-17T19:04:44Z</dcterms:created>
  <dcterms:modified xsi:type="dcterms:W3CDTF">2026-07-09T18:21:05Z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0x010100F325C0C905379B4588DAE07F366811C3</vt:lpwstr>
  </property>
  <property fmtid="{D5CDD505-2E9C-101B-9397-08002B2CF9AE}" pid="3" name="MediaServiceImageTags">
    <vt:lpwstr/>
  </property>
  <property fmtid="{D5CDD505-2E9C-101B-9397-08002B2CF9AE}" pid="4" name="ndDocumentId">
    <vt:lpwstr>4935-3898-2076</vt:lpwstr>
  </property>
</Properties>
</file>