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1" r:id="rId4"/>
    <p:sldMasterId id="2147483748" r:id="rId5"/>
    <p:sldMasterId id="2147483755" r:id="rId6"/>
    <p:sldMasterId id="2147483762" r:id="rId7"/>
  </p:sldMasterIdLst>
  <p:notesMasterIdLst>
    <p:notesMasterId r:id="rId38"/>
  </p:notesMasterIdLst>
  <p:sldIdLst>
    <p:sldId id="297" r:id="rId8"/>
    <p:sldId id="298" r:id="rId9"/>
    <p:sldId id="299" r:id="rId10"/>
    <p:sldId id="2732" r:id="rId11"/>
    <p:sldId id="300" r:id="rId12"/>
    <p:sldId id="324" r:id="rId13"/>
    <p:sldId id="325" r:id="rId14"/>
    <p:sldId id="2775" r:id="rId15"/>
    <p:sldId id="2767" r:id="rId16"/>
    <p:sldId id="2772" r:id="rId17"/>
    <p:sldId id="2716" r:id="rId18"/>
    <p:sldId id="328" r:id="rId19"/>
    <p:sldId id="312" r:id="rId20"/>
    <p:sldId id="2718" r:id="rId21"/>
    <p:sldId id="2776" r:id="rId22"/>
    <p:sldId id="2779" r:id="rId23"/>
    <p:sldId id="256" r:id="rId24"/>
    <p:sldId id="257" r:id="rId25"/>
    <p:sldId id="2773" r:id="rId26"/>
    <p:sldId id="2777" r:id="rId27"/>
    <p:sldId id="258" r:id="rId28"/>
    <p:sldId id="259" r:id="rId29"/>
    <p:sldId id="260" r:id="rId30"/>
    <p:sldId id="261" r:id="rId31"/>
    <p:sldId id="2780" r:id="rId32"/>
    <p:sldId id="2719" r:id="rId33"/>
    <p:sldId id="2756" r:id="rId34"/>
    <p:sldId id="2770" r:id="rId35"/>
    <p:sldId id="2778" r:id="rId36"/>
    <p:sldId id="2771" r:id="rId37"/>
  </p:sldIdLst>
  <p:sldSz cx="18288000" cy="102870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6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AB921A-28F6-4B7E-B5A6-4BC6BD008527}" v="10" dt="2026-07-08T15:06:56.672"/>
    <p1510:client id="{A1B4634C-D96E-0EDD-0BE6-BB8527944730}" v="22" dt="2026-07-09T02:15:46.951"/>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9" autoAdjust="0"/>
    <p:restoredTop sz="94660"/>
  </p:normalViewPr>
  <p:slideViewPr>
    <p:cSldViewPr snapToGrid="0">
      <p:cViewPr varScale="1">
        <p:scale>
          <a:sx n="70" d="100"/>
          <a:sy n="70" d="100"/>
        </p:scale>
        <p:origin x="780" y="90"/>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presProps" Target="presProps.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microsoft.com/office/2016/11/relationships/changesInfo" Target="changesInfos/changesInfo1.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oe Frantz" userId="20ec95ef-7e00-4c89-8221-97d32c137edb" providerId="ADAL" clId="{E5DBD123-0464-4FA5-9722-5717FAF5EA4C}"/>
    <pc:docChg chg="undo custSel addSld delSld modSld sldOrd">
      <pc:chgData name="Zoe Frantz" userId="20ec95ef-7e00-4c89-8221-97d32c137edb" providerId="ADAL" clId="{E5DBD123-0464-4FA5-9722-5717FAF5EA4C}" dt="2026-07-08T15:14:54.549" v="1719" actId="20577"/>
      <pc:docMkLst>
        <pc:docMk/>
      </pc:docMkLst>
      <pc:sldChg chg="modSp mod">
        <pc:chgData name="Zoe Frantz" userId="20ec95ef-7e00-4c89-8221-97d32c137edb" providerId="ADAL" clId="{E5DBD123-0464-4FA5-9722-5717FAF5EA4C}" dt="2026-07-08T14:44:02.969" v="991" actId="20577"/>
        <pc:sldMkLst>
          <pc:docMk/>
          <pc:sldMk cId="0" sldId="257"/>
        </pc:sldMkLst>
        <pc:spChg chg="mod">
          <ac:chgData name="Zoe Frantz" userId="20ec95ef-7e00-4c89-8221-97d32c137edb" providerId="ADAL" clId="{E5DBD123-0464-4FA5-9722-5717FAF5EA4C}" dt="2026-07-08T14:44:02.969" v="991" actId="20577"/>
          <ac:spMkLst>
            <pc:docMk/>
            <pc:sldMk cId="0" sldId="257"/>
            <ac:spMk id="3" creationId="{00000000-0000-0000-0000-000000000000}"/>
          </ac:spMkLst>
        </pc:spChg>
      </pc:sldChg>
      <pc:sldChg chg="ord">
        <pc:chgData name="Zoe Frantz" userId="20ec95ef-7e00-4c89-8221-97d32c137edb" providerId="ADAL" clId="{E5DBD123-0464-4FA5-9722-5717FAF5EA4C}" dt="2026-07-08T14:56:00.650" v="1176"/>
        <pc:sldMkLst>
          <pc:docMk/>
          <pc:sldMk cId="0" sldId="261"/>
        </pc:sldMkLst>
      </pc:sldChg>
      <pc:sldChg chg="del">
        <pc:chgData name="Zoe Frantz" userId="20ec95ef-7e00-4c89-8221-97d32c137edb" providerId="ADAL" clId="{E5DBD123-0464-4FA5-9722-5717FAF5EA4C}" dt="2026-07-08T14:54:07.009" v="1166" actId="47"/>
        <pc:sldMkLst>
          <pc:docMk/>
          <pc:sldMk cId="0" sldId="262"/>
        </pc:sldMkLst>
      </pc:sldChg>
      <pc:sldChg chg="del">
        <pc:chgData name="Zoe Frantz" userId="20ec95ef-7e00-4c89-8221-97d32c137edb" providerId="ADAL" clId="{E5DBD123-0464-4FA5-9722-5717FAF5EA4C}" dt="2026-07-08T14:55:47.956" v="1173" actId="47"/>
        <pc:sldMkLst>
          <pc:docMk/>
          <pc:sldMk cId="0" sldId="264"/>
        </pc:sldMkLst>
      </pc:sldChg>
      <pc:sldChg chg="modSp mod">
        <pc:chgData name="Zoe Frantz" userId="20ec95ef-7e00-4c89-8221-97d32c137edb" providerId="ADAL" clId="{E5DBD123-0464-4FA5-9722-5717FAF5EA4C}" dt="2026-07-08T14:25:03.216" v="17" actId="20577"/>
        <pc:sldMkLst>
          <pc:docMk/>
          <pc:sldMk cId="0" sldId="300"/>
        </pc:sldMkLst>
        <pc:graphicFrameChg chg="modGraphic">
          <ac:chgData name="Zoe Frantz" userId="20ec95ef-7e00-4c89-8221-97d32c137edb" providerId="ADAL" clId="{E5DBD123-0464-4FA5-9722-5717FAF5EA4C}" dt="2026-07-08T14:25:03.216" v="17" actId="20577"/>
          <ac:graphicFrameMkLst>
            <pc:docMk/>
            <pc:sldMk cId="0" sldId="300"/>
            <ac:graphicFrameMk id="43" creationId="{8D4E42FB-E3F3-6FE6-1960-A030DC1D6BB3}"/>
          </ac:graphicFrameMkLst>
        </pc:graphicFrameChg>
      </pc:sldChg>
      <pc:sldChg chg="modSp mod">
        <pc:chgData name="Zoe Frantz" userId="20ec95ef-7e00-4c89-8221-97d32c137edb" providerId="ADAL" clId="{E5DBD123-0464-4FA5-9722-5717FAF5EA4C}" dt="2026-07-08T14:29:45.404" v="58" actId="20577"/>
        <pc:sldMkLst>
          <pc:docMk/>
          <pc:sldMk cId="0" sldId="324"/>
        </pc:sldMkLst>
        <pc:spChg chg="mod">
          <ac:chgData name="Zoe Frantz" userId="20ec95ef-7e00-4c89-8221-97d32c137edb" providerId="ADAL" clId="{E5DBD123-0464-4FA5-9722-5717FAF5EA4C}" dt="2026-07-08T14:29:45.404" v="58" actId="20577"/>
          <ac:spMkLst>
            <pc:docMk/>
            <pc:sldMk cId="0" sldId="324"/>
            <ac:spMk id="12" creationId="{00000000-0000-0000-0000-000000000000}"/>
          </ac:spMkLst>
        </pc:spChg>
      </pc:sldChg>
      <pc:sldChg chg="delSp modSp mod">
        <pc:chgData name="Zoe Frantz" userId="20ec95ef-7e00-4c89-8221-97d32c137edb" providerId="ADAL" clId="{E5DBD123-0464-4FA5-9722-5717FAF5EA4C}" dt="2026-07-08T14:31:56.020" v="121" actId="20577"/>
        <pc:sldMkLst>
          <pc:docMk/>
          <pc:sldMk cId="910802585" sldId="325"/>
        </pc:sldMkLst>
        <pc:spChg chg="mod">
          <ac:chgData name="Zoe Frantz" userId="20ec95ef-7e00-4c89-8221-97d32c137edb" providerId="ADAL" clId="{E5DBD123-0464-4FA5-9722-5717FAF5EA4C}" dt="2026-07-08T14:31:56.020" v="121" actId="20577"/>
          <ac:spMkLst>
            <pc:docMk/>
            <pc:sldMk cId="910802585" sldId="325"/>
            <ac:spMk id="3" creationId="{6B94342E-6EC9-9B70-FC42-8450E78793E8}"/>
          </ac:spMkLst>
        </pc:spChg>
        <pc:spChg chg="del">
          <ac:chgData name="Zoe Frantz" userId="20ec95ef-7e00-4c89-8221-97d32c137edb" providerId="ADAL" clId="{E5DBD123-0464-4FA5-9722-5717FAF5EA4C}" dt="2026-07-08T14:26:35.806" v="24" actId="21"/>
          <ac:spMkLst>
            <pc:docMk/>
            <pc:sldMk cId="910802585" sldId="325"/>
            <ac:spMk id="6" creationId="{AB053D35-7CBF-E4EE-3D42-A9047CAEFD36}"/>
          </ac:spMkLst>
        </pc:spChg>
        <pc:spChg chg="mod">
          <ac:chgData name="Zoe Frantz" userId="20ec95ef-7e00-4c89-8221-97d32c137edb" providerId="ADAL" clId="{E5DBD123-0464-4FA5-9722-5717FAF5EA4C}" dt="2026-07-08T14:30:41.595" v="86" actId="20577"/>
          <ac:spMkLst>
            <pc:docMk/>
            <pc:sldMk cId="910802585" sldId="325"/>
            <ac:spMk id="116" creationId="{1D1C3870-2948-56FF-E542-59A727C666AC}"/>
          </ac:spMkLst>
        </pc:spChg>
      </pc:sldChg>
      <pc:sldChg chg="modSp mod">
        <pc:chgData name="Zoe Frantz" userId="20ec95ef-7e00-4c89-8221-97d32c137edb" providerId="ADAL" clId="{E5DBD123-0464-4FA5-9722-5717FAF5EA4C}" dt="2026-07-08T14:41:35.294" v="906" actId="20577"/>
        <pc:sldMkLst>
          <pc:docMk/>
          <pc:sldMk cId="682788413" sldId="328"/>
        </pc:sldMkLst>
        <pc:spChg chg="mod">
          <ac:chgData name="Zoe Frantz" userId="20ec95ef-7e00-4c89-8221-97d32c137edb" providerId="ADAL" clId="{E5DBD123-0464-4FA5-9722-5717FAF5EA4C}" dt="2026-07-08T14:41:35.294" v="906" actId="20577"/>
          <ac:spMkLst>
            <pc:docMk/>
            <pc:sldMk cId="682788413" sldId="328"/>
            <ac:spMk id="3" creationId="{C1FCA10A-0F74-74CD-1297-65F0FB2672B5}"/>
          </ac:spMkLst>
        </pc:spChg>
      </pc:sldChg>
      <pc:sldChg chg="del">
        <pc:chgData name="Zoe Frantz" userId="20ec95ef-7e00-4c89-8221-97d32c137edb" providerId="ADAL" clId="{E5DBD123-0464-4FA5-9722-5717FAF5EA4C}" dt="2026-07-08T14:48:29.574" v="1165" actId="47"/>
        <pc:sldMkLst>
          <pc:docMk/>
          <pc:sldMk cId="330471924" sldId="376"/>
        </pc:sldMkLst>
      </pc:sldChg>
      <pc:sldChg chg="modSp mod">
        <pc:chgData name="Zoe Frantz" userId="20ec95ef-7e00-4c89-8221-97d32c137edb" providerId="ADAL" clId="{E5DBD123-0464-4FA5-9722-5717FAF5EA4C}" dt="2026-07-08T14:41:03.944" v="852" actId="20577"/>
        <pc:sldMkLst>
          <pc:docMk/>
          <pc:sldMk cId="3101731819" sldId="2716"/>
        </pc:sldMkLst>
        <pc:spChg chg="mod">
          <ac:chgData name="Zoe Frantz" userId="20ec95ef-7e00-4c89-8221-97d32c137edb" providerId="ADAL" clId="{E5DBD123-0464-4FA5-9722-5717FAF5EA4C}" dt="2026-07-08T14:41:03.944" v="852" actId="20577"/>
          <ac:spMkLst>
            <pc:docMk/>
            <pc:sldMk cId="3101731819" sldId="2716"/>
            <ac:spMk id="3" creationId="{CAAB5E49-8140-0E37-972E-9DAC5CB56133}"/>
          </ac:spMkLst>
        </pc:spChg>
      </pc:sldChg>
      <pc:sldChg chg="addSp modSp mod">
        <pc:chgData name="Zoe Frantz" userId="20ec95ef-7e00-4c89-8221-97d32c137edb" providerId="ADAL" clId="{E5DBD123-0464-4FA5-9722-5717FAF5EA4C}" dt="2026-07-08T14:24:53.050" v="9" actId="255"/>
        <pc:sldMkLst>
          <pc:docMk/>
          <pc:sldMk cId="3939757368" sldId="2732"/>
        </pc:sldMkLst>
        <pc:spChg chg="add">
          <ac:chgData name="Zoe Frantz" userId="20ec95ef-7e00-4c89-8221-97d32c137edb" providerId="ADAL" clId="{E5DBD123-0464-4FA5-9722-5717FAF5EA4C}" dt="2026-07-08T14:23:35.780" v="1"/>
          <ac:spMkLst>
            <pc:docMk/>
            <pc:sldMk cId="3939757368" sldId="2732"/>
            <ac:spMk id="2" creationId="{FF87610E-8533-DCA9-98BE-FD4D09C4BB47}"/>
          </ac:spMkLst>
        </pc:spChg>
        <pc:spChg chg="add">
          <ac:chgData name="Zoe Frantz" userId="20ec95ef-7e00-4c89-8221-97d32c137edb" providerId="ADAL" clId="{E5DBD123-0464-4FA5-9722-5717FAF5EA4C}" dt="2026-07-08T14:23:35.780" v="1"/>
          <ac:spMkLst>
            <pc:docMk/>
            <pc:sldMk cId="3939757368" sldId="2732"/>
            <ac:spMk id="3" creationId="{E4BDB415-AD95-CEDA-319F-C4241BB9A6E7}"/>
          </ac:spMkLst>
        </pc:spChg>
        <pc:spChg chg="mod">
          <ac:chgData name="Zoe Frantz" userId="20ec95ef-7e00-4c89-8221-97d32c137edb" providerId="ADAL" clId="{E5DBD123-0464-4FA5-9722-5717FAF5EA4C}" dt="2026-07-08T14:24:53.050" v="9" actId="255"/>
          <ac:spMkLst>
            <pc:docMk/>
            <pc:sldMk cId="3939757368" sldId="2732"/>
            <ac:spMk id="4" creationId="{0598D54D-7840-09DE-34C5-879FA0C2882F}"/>
          </ac:spMkLst>
        </pc:spChg>
        <pc:spChg chg="mod">
          <ac:chgData name="Zoe Frantz" userId="20ec95ef-7e00-4c89-8221-97d32c137edb" providerId="ADAL" clId="{E5DBD123-0464-4FA5-9722-5717FAF5EA4C}" dt="2026-07-08T14:24:23.529" v="5" actId="1076"/>
          <ac:spMkLst>
            <pc:docMk/>
            <pc:sldMk cId="3939757368" sldId="2732"/>
            <ac:spMk id="6" creationId="{7FA0CFB0-FDDF-4557-5D43-4E5C8BE84DFF}"/>
          </ac:spMkLst>
        </pc:spChg>
        <pc:picChg chg="add">
          <ac:chgData name="Zoe Frantz" userId="20ec95ef-7e00-4c89-8221-97d32c137edb" providerId="ADAL" clId="{E5DBD123-0464-4FA5-9722-5717FAF5EA4C}" dt="2026-07-08T14:23:35.780" v="1"/>
          <ac:picMkLst>
            <pc:docMk/>
            <pc:sldMk cId="3939757368" sldId="2732"/>
            <ac:picMk id="1025" creationId="{23C27A41-8851-FEB1-4E1D-AA2CE8F79710}"/>
          </ac:picMkLst>
        </pc:picChg>
      </pc:sldChg>
      <pc:sldChg chg="del">
        <pc:chgData name="Zoe Frantz" userId="20ec95ef-7e00-4c89-8221-97d32c137edb" providerId="ADAL" clId="{E5DBD123-0464-4FA5-9722-5717FAF5EA4C}" dt="2026-07-08T14:42:18.799" v="910" actId="47"/>
        <pc:sldMkLst>
          <pc:docMk/>
          <pc:sldMk cId="4171465951" sldId="2735"/>
        </pc:sldMkLst>
      </pc:sldChg>
      <pc:sldChg chg="del">
        <pc:chgData name="Zoe Frantz" userId="20ec95ef-7e00-4c89-8221-97d32c137edb" providerId="ADAL" clId="{E5DBD123-0464-4FA5-9722-5717FAF5EA4C}" dt="2026-07-08T14:54:42.498" v="1167" actId="47"/>
        <pc:sldMkLst>
          <pc:docMk/>
          <pc:sldMk cId="0" sldId="2759"/>
        </pc:sldMkLst>
      </pc:sldChg>
      <pc:sldChg chg="del">
        <pc:chgData name="Zoe Frantz" userId="20ec95ef-7e00-4c89-8221-97d32c137edb" providerId="ADAL" clId="{E5DBD123-0464-4FA5-9722-5717FAF5EA4C}" dt="2026-07-08T14:54:44.079" v="1168" actId="47"/>
        <pc:sldMkLst>
          <pc:docMk/>
          <pc:sldMk cId="0" sldId="2760"/>
        </pc:sldMkLst>
      </pc:sldChg>
      <pc:sldChg chg="del">
        <pc:chgData name="Zoe Frantz" userId="20ec95ef-7e00-4c89-8221-97d32c137edb" providerId="ADAL" clId="{E5DBD123-0464-4FA5-9722-5717FAF5EA4C}" dt="2026-07-08T14:55:55.212" v="1174" actId="47"/>
        <pc:sldMkLst>
          <pc:docMk/>
          <pc:sldMk cId="0" sldId="2761"/>
        </pc:sldMkLst>
      </pc:sldChg>
      <pc:sldChg chg="del">
        <pc:chgData name="Zoe Frantz" userId="20ec95ef-7e00-4c89-8221-97d32c137edb" providerId="ADAL" clId="{E5DBD123-0464-4FA5-9722-5717FAF5EA4C}" dt="2026-07-08T14:55:32.125" v="1170" actId="47"/>
        <pc:sldMkLst>
          <pc:docMk/>
          <pc:sldMk cId="0" sldId="2762"/>
        </pc:sldMkLst>
      </pc:sldChg>
      <pc:sldChg chg="del">
        <pc:chgData name="Zoe Frantz" userId="20ec95ef-7e00-4c89-8221-97d32c137edb" providerId="ADAL" clId="{E5DBD123-0464-4FA5-9722-5717FAF5EA4C}" dt="2026-07-08T14:55:28.966" v="1169" actId="47"/>
        <pc:sldMkLst>
          <pc:docMk/>
          <pc:sldMk cId="0" sldId="2763"/>
        </pc:sldMkLst>
      </pc:sldChg>
      <pc:sldChg chg="del">
        <pc:chgData name="Zoe Frantz" userId="20ec95ef-7e00-4c89-8221-97d32c137edb" providerId="ADAL" clId="{E5DBD123-0464-4FA5-9722-5717FAF5EA4C}" dt="2026-07-08T14:55:35.683" v="1171" actId="47"/>
        <pc:sldMkLst>
          <pc:docMk/>
          <pc:sldMk cId="0" sldId="2764"/>
        </pc:sldMkLst>
      </pc:sldChg>
      <pc:sldChg chg="del">
        <pc:chgData name="Zoe Frantz" userId="20ec95ef-7e00-4c89-8221-97d32c137edb" providerId="ADAL" clId="{E5DBD123-0464-4FA5-9722-5717FAF5EA4C}" dt="2026-07-08T14:55:40.471" v="1172" actId="47"/>
        <pc:sldMkLst>
          <pc:docMk/>
          <pc:sldMk cId="0" sldId="2765"/>
        </pc:sldMkLst>
      </pc:sldChg>
      <pc:sldChg chg="modSp mod">
        <pc:chgData name="Zoe Frantz" userId="20ec95ef-7e00-4c89-8221-97d32c137edb" providerId="ADAL" clId="{E5DBD123-0464-4FA5-9722-5717FAF5EA4C}" dt="2026-07-08T14:56:13.856" v="1178" actId="14100"/>
        <pc:sldMkLst>
          <pc:docMk/>
          <pc:sldMk cId="4189727144" sldId="2770"/>
        </pc:sldMkLst>
        <pc:spChg chg="mod">
          <ac:chgData name="Zoe Frantz" userId="20ec95ef-7e00-4c89-8221-97d32c137edb" providerId="ADAL" clId="{E5DBD123-0464-4FA5-9722-5717FAF5EA4C}" dt="2026-07-08T14:56:11.326" v="1177" actId="1076"/>
          <ac:spMkLst>
            <pc:docMk/>
            <pc:sldMk cId="4189727144" sldId="2770"/>
            <ac:spMk id="2" creationId="{ABC38E6A-C7EA-0B4C-115D-45A200E2CE46}"/>
          </ac:spMkLst>
        </pc:spChg>
        <pc:spChg chg="mod">
          <ac:chgData name="Zoe Frantz" userId="20ec95ef-7e00-4c89-8221-97d32c137edb" providerId="ADAL" clId="{E5DBD123-0464-4FA5-9722-5717FAF5EA4C}" dt="2026-07-08T14:56:13.856" v="1178" actId="14100"/>
          <ac:spMkLst>
            <pc:docMk/>
            <pc:sldMk cId="4189727144" sldId="2770"/>
            <ac:spMk id="3" creationId="{00000000-0000-0000-0000-000000000000}"/>
          </ac:spMkLst>
        </pc:spChg>
      </pc:sldChg>
      <pc:sldChg chg="modSp mod">
        <pc:chgData name="Zoe Frantz" userId="20ec95ef-7e00-4c89-8221-97d32c137edb" providerId="ADAL" clId="{E5DBD123-0464-4FA5-9722-5717FAF5EA4C}" dt="2026-07-08T14:39:15.129" v="654" actId="20577"/>
        <pc:sldMkLst>
          <pc:docMk/>
          <pc:sldMk cId="1593780460" sldId="2772"/>
        </pc:sldMkLst>
        <pc:spChg chg="mod">
          <ac:chgData name="Zoe Frantz" userId="20ec95ef-7e00-4c89-8221-97d32c137edb" providerId="ADAL" clId="{E5DBD123-0464-4FA5-9722-5717FAF5EA4C}" dt="2026-07-08T14:39:15.129" v="654" actId="20577"/>
          <ac:spMkLst>
            <pc:docMk/>
            <pc:sldMk cId="1593780460" sldId="2772"/>
            <ac:spMk id="3" creationId="{8C2B6A07-6A58-13AE-712D-5A20C3EFD89E}"/>
          </ac:spMkLst>
        </pc:spChg>
      </pc:sldChg>
      <pc:sldChg chg="modSp mod">
        <pc:chgData name="Zoe Frantz" userId="20ec95ef-7e00-4c89-8221-97d32c137edb" providerId="ADAL" clId="{E5DBD123-0464-4FA5-9722-5717FAF5EA4C}" dt="2026-07-08T14:45:23.083" v="1163" actId="20577"/>
        <pc:sldMkLst>
          <pc:docMk/>
          <pc:sldMk cId="993519449" sldId="2773"/>
        </pc:sldMkLst>
        <pc:spChg chg="mod">
          <ac:chgData name="Zoe Frantz" userId="20ec95ef-7e00-4c89-8221-97d32c137edb" providerId="ADAL" clId="{E5DBD123-0464-4FA5-9722-5717FAF5EA4C}" dt="2026-07-08T14:45:23.083" v="1163" actId="20577"/>
          <ac:spMkLst>
            <pc:docMk/>
            <pc:sldMk cId="993519449" sldId="2773"/>
            <ac:spMk id="3" creationId="{3CC7EB35-2323-E125-5348-4B89B00B5E6F}"/>
          </ac:spMkLst>
        </pc:spChg>
      </pc:sldChg>
      <pc:sldChg chg="del">
        <pc:chgData name="Zoe Frantz" userId="20ec95ef-7e00-4c89-8221-97d32c137edb" providerId="ADAL" clId="{E5DBD123-0464-4FA5-9722-5717FAF5EA4C}" dt="2026-07-08T14:56:32.847" v="1182" actId="47"/>
        <pc:sldMkLst>
          <pc:docMk/>
          <pc:sldMk cId="363890853" sldId="2774"/>
        </pc:sldMkLst>
      </pc:sldChg>
      <pc:sldChg chg="new del">
        <pc:chgData name="Zoe Frantz" userId="20ec95ef-7e00-4c89-8221-97d32c137edb" providerId="ADAL" clId="{E5DBD123-0464-4FA5-9722-5717FAF5EA4C}" dt="2026-07-08T14:28:47.425" v="35" actId="47"/>
        <pc:sldMkLst>
          <pc:docMk/>
          <pc:sldMk cId="656142814" sldId="2775"/>
        </pc:sldMkLst>
      </pc:sldChg>
      <pc:sldChg chg="delSp add del setBg delDesignElem">
        <pc:chgData name="Zoe Frantz" userId="20ec95ef-7e00-4c89-8221-97d32c137edb" providerId="ADAL" clId="{E5DBD123-0464-4FA5-9722-5717FAF5EA4C}" dt="2026-07-08T14:28:57.510" v="38" actId="47"/>
        <pc:sldMkLst>
          <pc:docMk/>
          <pc:sldMk cId="1080240023" sldId="2775"/>
        </pc:sldMkLst>
        <pc:spChg chg="del">
          <ac:chgData name="Zoe Frantz" userId="20ec95ef-7e00-4c89-8221-97d32c137edb" providerId="ADAL" clId="{E5DBD123-0464-4FA5-9722-5717FAF5EA4C}" dt="2026-07-08T14:28:51.564" v="37"/>
          <ac:spMkLst>
            <pc:docMk/>
            <pc:sldMk cId="1080240023" sldId="2775"/>
            <ac:spMk id="151" creationId="{2769EBDA-4541-CF12-CD39-4811F3C470F5}"/>
          </ac:spMkLst>
        </pc:spChg>
        <pc:spChg chg="del">
          <ac:chgData name="Zoe Frantz" userId="20ec95ef-7e00-4c89-8221-97d32c137edb" providerId="ADAL" clId="{E5DBD123-0464-4FA5-9722-5717FAF5EA4C}" dt="2026-07-08T14:28:51.564" v="37"/>
          <ac:spMkLst>
            <pc:docMk/>
            <pc:sldMk cId="1080240023" sldId="2775"/>
            <ac:spMk id="152" creationId="{878E2059-70A6-E9C1-28B8-6180B121663C}"/>
          </ac:spMkLst>
        </pc:spChg>
        <pc:spChg chg="del">
          <ac:chgData name="Zoe Frantz" userId="20ec95ef-7e00-4c89-8221-97d32c137edb" providerId="ADAL" clId="{E5DBD123-0464-4FA5-9722-5717FAF5EA4C}" dt="2026-07-08T14:28:51.564" v="37"/>
          <ac:spMkLst>
            <pc:docMk/>
            <pc:sldMk cId="1080240023" sldId="2775"/>
            <ac:spMk id="153" creationId="{EBD549E2-B56A-B656-98A8-BDB24BF896A1}"/>
          </ac:spMkLst>
        </pc:spChg>
        <pc:grpChg chg="del">
          <ac:chgData name="Zoe Frantz" userId="20ec95ef-7e00-4c89-8221-97d32c137edb" providerId="ADAL" clId="{E5DBD123-0464-4FA5-9722-5717FAF5EA4C}" dt="2026-07-08T14:28:51.564" v="37"/>
          <ac:grpSpMkLst>
            <pc:docMk/>
            <pc:sldMk cId="1080240023" sldId="2775"/>
            <ac:grpSpMk id="142" creationId="{FC8445F8-CD73-27D9-60EB-6340D1F3F530}"/>
          </ac:grpSpMkLst>
        </pc:grpChg>
      </pc:sldChg>
      <pc:sldChg chg="modSp add mod">
        <pc:chgData name="Zoe Frantz" userId="20ec95ef-7e00-4c89-8221-97d32c137edb" providerId="ADAL" clId="{E5DBD123-0464-4FA5-9722-5717FAF5EA4C}" dt="2026-07-08T14:31:12.774" v="89" actId="1076"/>
        <pc:sldMkLst>
          <pc:docMk/>
          <pc:sldMk cId="1246490200" sldId="2775"/>
        </pc:sldMkLst>
        <pc:spChg chg="mod">
          <ac:chgData name="Zoe Frantz" userId="20ec95ef-7e00-4c89-8221-97d32c137edb" providerId="ADAL" clId="{E5DBD123-0464-4FA5-9722-5717FAF5EA4C}" dt="2026-07-08T14:31:12.774" v="89" actId="1076"/>
          <ac:spMkLst>
            <pc:docMk/>
            <pc:sldMk cId="1246490200" sldId="2775"/>
            <ac:spMk id="116" creationId="{81DB5E1A-9815-7B34-1B87-4B9645DBE4A3}"/>
          </ac:spMkLst>
        </pc:spChg>
      </pc:sldChg>
      <pc:sldChg chg="del">
        <pc:chgData name="Zoe Frantz" userId="20ec95ef-7e00-4c89-8221-97d32c137edb" providerId="ADAL" clId="{E5DBD123-0464-4FA5-9722-5717FAF5EA4C}" dt="2026-07-08T14:21:09.916" v="0" actId="47"/>
        <pc:sldMkLst>
          <pc:docMk/>
          <pc:sldMk cId="0" sldId="2776"/>
        </pc:sldMkLst>
      </pc:sldChg>
      <pc:sldChg chg="add ord">
        <pc:chgData name="Zoe Frantz" userId="20ec95ef-7e00-4c89-8221-97d32c137edb" providerId="ADAL" clId="{E5DBD123-0464-4FA5-9722-5717FAF5EA4C}" dt="2026-07-08T14:42:15.729" v="909"/>
        <pc:sldMkLst>
          <pc:docMk/>
          <pc:sldMk cId="4171567883" sldId="2776"/>
        </pc:sldMkLst>
      </pc:sldChg>
      <pc:sldChg chg="add">
        <pc:chgData name="Zoe Frantz" userId="20ec95ef-7e00-4c89-8221-97d32c137edb" providerId="ADAL" clId="{E5DBD123-0464-4FA5-9722-5717FAF5EA4C}" dt="2026-07-08T14:48:25.380" v="1164"/>
        <pc:sldMkLst>
          <pc:docMk/>
          <pc:sldMk cId="1586543330" sldId="2777"/>
        </pc:sldMkLst>
      </pc:sldChg>
      <pc:sldChg chg="modSp add mod">
        <pc:chgData name="Zoe Frantz" userId="20ec95ef-7e00-4c89-8221-97d32c137edb" providerId="ADAL" clId="{E5DBD123-0464-4FA5-9722-5717FAF5EA4C}" dt="2026-07-08T14:56:30.550" v="1181" actId="27636"/>
        <pc:sldMkLst>
          <pc:docMk/>
          <pc:sldMk cId="4163774579" sldId="2778"/>
        </pc:sldMkLst>
        <pc:spChg chg="mod">
          <ac:chgData name="Zoe Frantz" userId="20ec95ef-7e00-4c89-8221-97d32c137edb" providerId="ADAL" clId="{E5DBD123-0464-4FA5-9722-5717FAF5EA4C}" dt="2026-07-08T14:56:30.550" v="1181" actId="27636"/>
          <ac:spMkLst>
            <pc:docMk/>
            <pc:sldMk cId="4163774579" sldId="2778"/>
            <ac:spMk id="2" creationId="{3520821A-DE00-E047-C393-8E815D5C8A2D}"/>
          </ac:spMkLst>
        </pc:spChg>
        <pc:spChg chg="mod">
          <ac:chgData name="Zoe Frantz" userId="20ec95ef-7e00-4c89-8221-97d32c137edb" providerId="ADAL" clId="{E5DBD123-0464-4FA5-9722-5717FAF5EA4C}" dt="2026-07-08T14:56:30.550" v="1180" actId="27636"/>
          <ac:spMkLst>
            <pc:docMk/>
            <pc:sldMk cId="4163774579" sldId="2778"/>
            <ac:spMk id="3" creationId="{89322B7E-5E32-D4B7-E2E8-B5C5B64515D2}"/>
          </ac:spMkLst>
        </pc:spChg>
      </pc:sldChg>
      <pc:sldChg chg="addSp delSp add del setBg delDesignElem">
        <pc:chgData name="Zoe Frantz" userId="20ec95ef-7e00-4c89-8221-97d32c137edb" providerId="ADAL" clId="{E5DBD123-0464-4FA5-9722-5717FAF5EA4C}" dt="2026-07-08T15:06:56.667" v="1187"/>
        <pc:sldMkLst>
          <pc:docMk/>
          <pc:sldMk cId="960614536" sldId="2779"/>
        </pc:sldMkLst>
        <pc:spChg chg="add del">
          <ac:chgData name="Zoe Frantz" userId="20ec95ef-7e00-4c89-8221-97d32c137edb" providerId="ADAL" clId="{E5DBD123-0464-4FA5-9722-5717FAF5EA4C}" dt="2026-07-08T15:06:56.667" v="1187"/>
          <ac:spMkLst>
            <pc:docMk/>
            <pc:sldMk cId="960614536" sldId="2779"/>
            <ac:spMk id="151" creationId="{76732777-F6A6-A589-03FC-0BAC147A1B05}"/>
          </ac:spMkLst>
        </pc:spChg>
        <pc:spChg chg="add del">
          <ac:chgData name="Zoe Frantz" userId="20ec95ef-7e00-4c89-8221-97d32c137edb" providerId="ADAL" clId="{E5DBD123-0464-4FA5-9722-5717FAF5EA4C}" dt="2026-07-08T15:06:56.667" v="1187"/>
          <ac:spMkLst>
            <pc:docMk/>
            <pc:sldMk cId="960614536" sldId="2779"/>
            <ac:spMk id="152" creationId="{C3911E96-9DA5-AF9A-2FD6-D863DEF8A2A5}"/>
          </ac:spMkLst>
        </pc:spChg>
        <pc:spChg chg="add del">
          <ac:chgData name="Zoe Frantz" userId="20ec95ef-7e00-4c89-8221-97d32c137edb" providerId="ADAL" clId="{E5DBD123-0464-4FA5-9722-5717FAF5EA4C}" dt="2026-07-08T15:06:56.667" v="1187"/>
          <ac:spMkLst>
            <pc:docMk/>
            <pc:sldMk cId="960614536" sldId="2779"/>
            <ac:spMk id="153" creationId="{EC4B8518-0A64-1541-F907-739E2510819F}"/>
          </ac:spMkLst>
        </pc:spChg>
        <pc:grpChg chg="add del">
          <ac:chgData name="Zoe Frantz" userId="20ec95ef-7e00-4c89-8221-97d32c137edb" providerId="ADAL" clId="{E5DBD123-0464-4FA5-9722-5717FAF5EA4C}" dt="2026-07-08T15:06:56.667" v="1187"/>
          <ac:grpSpMkLst>
            <pc:docMk/>
            <pc:sldMk cId="960614536" sldId="2779"/>
            <ac:grpSpMk id="142" creationId="{EE593EB7-932E-FBB3-4FB2-2C653AA0B974}"/>
          </ac:grpSpMkLst>
        </pc:grpChg>
      </pc:sldChg>
      <pc:sldChg chg="new del">
        <pc:chgData name="Zoe Frantz" userId="20ec95ef-7e00-4c89-8221-97d32c137edb" providerId="ADAL" clId="{E5DBD123-0464-4FA5-9722-5717FAF5EA4C}" dt="2026-07-08T15:06:49.412" v="1184" actId="680"/>
        <pc:sldMkLst>
          <pc:docMk/>
          <pc:sldMk cId="1201484187" sldId="2779"/>
        </pc:sldMkLst>
      </pc:sldChg>
      <pc:sldChg chg="modSp add mod">
        <pc:chgData name="Zoe Frantz" userId="20ec95ef-7e00-4c89-8221-97d32c137edb" providerId="ADAL" clId="{E5DBD123-0464-4FA5-9722-5717FAF5EA4C}" dt="2026-07-08T15:09:54.348" v="1495" actId="12"/>
        <pc:sldMkLst>
          <pc:docMk/>
          <pc:sldMk cId="2136298349" sldId="2779"/>
        </pc:sldMkLst>
        <pc:spChg chg="mod">
          <ac:chgData name="Zoe Frantz" userId="20ec95ef-7e00-4c89-8221-97d32c137edb" providerId="ADAL" clId="{E5DBD123-0464-4FA5-9722-5717FAF5EA4C}" dt="2026-07-08T15:07:12.689" v="1204" actId="20577"/>
          <ac:spMkLst>
            <pc:docMk/>
            <pc:sldMk cId="2136298349" sldId="2779"/>
            <ac:spMk id="3" creationId="{648CF266-AA4A-9138-59F3-8307851693D1}"/>
          </ac:spMkLst>
        </pc:spChg>
        <pc:spChg chg="mod">
          <ac:chgData name="Zoe Frantz" userId="20ec95ef-7e00-4c89-8221-97d32c137edb" providerId="ADAL" clId="{E5DBD123-0464-4FA5-9722-5717FAF5EA4C}" dt="2026-07-08T15:09:54.348" v="1495" actId="12"/>
          <ac:spMkLst>
            <pc:docMk/>
            <pc:sldMk cId="2136298349" sldId="2779"/>
            <ac:spMk id="116" creationId="{E7DD4C9A-03C1-DE65-71EA-871116DB37A0}"/>
          </ac:spMkLst>
        </pc:spChg>
      </pc:sldChg>
      <pc:sldChg chg="modSp add mod">
        <pc:chgData name="Zoe Frantz" userId="20ec95ef-7e00-4c89-8221-97d32c137edb" providerId="ADAL" clId="{E5DBD123-0464-4FA5-9722-5717FAF5EA4C}" dt="2026-07-08T15:14:54.549" v="1719" actId="20577"/>
        <pc:sldMkLst>
          <pc:docMk/>
          <pc:sldMk cId="152495702" sldId="2780"/>
        </pc:sldMkLst>
        <pc:spChg chg="mod">
          <ac:chgData name="Zoe Frantz" userId="20ec95ef-7e00-4c89-8221-97d32c137edb" providerId="ADAL" clId="{E5DBD123-0464-4FA5-9722-5717FAF5EA4C}" dt="2026-07-08T15:12:36.134" v="1522" actId="20577"/>
          <ac:spMkLst>
            <pc:docMk/>
            <pc:sldMk cId="152495702" sldId="2780"/>
            <ac:spMk id="2" creationId="{ACF10886-E296-312E-A70F-1869C8F0E080}"/>
          </ac:spMkLst>
        </pc:spChg>
        <pc:spChg chg="mod">
          <ac:chgData name="Zoe Frantz" userId="20ec95ef-7e00-4c89-8221-97d32c137edb" providerId="ADAL" clId="{E5DBD123-0464-4FA5-9722-5717FAF5EA4C}" dt="2026-07-08T15:14:54.549" v="1719" actId="20577"/>
          <ac:spMkLst>
            <pc:docMk/>
            <pc:sldMk cId="152495702" sldId="2780"/>
            <ac:spMk id="3" creationId="{A99FC776-1DB4-46EA-7DA4-4A6BAC35409F}"/>
          </ac:spMkLst>
        </pc:spChg>
      </pc:sldChg>
    </pc:docChg>
  </pc:docChgLst>
  <pc:docChgLst>
    <pc:chgData name="Zoe Frantz" userId="S::zfrantz@indianacouncil.org::20ec95ef-7e00-4c89-8221-97d32c137edb" providerId="AD" clId="Web-{A1B4634C-D96E-0EDD-0BE6-BB8527944730}"/>
    <pc:docChg chg="modSld">
      <pc:chgData name="Zoe Frantz" userId="S::zfrantz@indianacouncil.org::20ec95ef-7e00-4c89-8221-97d32c137edb" providerId="AD" clId="Web-{A1B4634C-D96E-0EDD-0BE6-BB8527944730}" dt="2026-07-09T02:15:46.951" v="21" actId="20577"/>
      <pc:docMkLst>
        <pc:docMk/>
      </pc:docMkLst>
      <pc:sldChg chg="modSp">
        <pc:chgData name="Zoe Frantz" userId="S::zfrantz@indianacouncil.org::20ec95ef-7e00-4c89-8221-97d32c137edb" providerId="AD" clId="Web-{A1B4634C-D96E-0EDD-0BE6-BB8527944730}" dt="2026-07-09T01:44:11.352" v="14" actId="20577"/>
        <pc:sldMkLst>
          <pc:docMk/>
          <pc:sldMk cId="910802585" sldId="325"/>
        </pc:sldMkLst>
        <pc:spChg chg="mod">
          <ac:chgData name="Zoe Frantz" userId="S::zfrantz@indianacouncil.org::20ec95ef-7e00-4c89-8221-97d32c137edb" providerId="AD" clId="Web-{A1B4634C-D96E-0EDD-0BE6-BB8527944730}" dt="2026-07-09T01:44:11.352" v="14" actId="20577"/>
          <ac:spMkLst>
            <pc:docMk/>
            <pc:sldMk cId="910802585" sldId="325"/>
            <ac:spMk id="116" creationId="{1D1C3870-2948-56FF-E542-59A727C666AC}"/>
          </ac:spMkLst>
        </pc:spChg>
      </pc:sldChg>
      <pc:sldChg chg="modSp">
        <pc:chgData name="Zoe Frantz" userId="S::zfrantz@indianacouncil.org::20ec95ef-7e00-4c89-8221-97d32c137edb" providerId="AD" clId="Web-{A1B4634C-D96E-0EDD-0BE6-BB8527944730}" dt="2026-07-09T02:15:46.951" v="21" actId="20577"/>
        <pc:sldMkLst>
          <pc:docMk/>
          <pc:sldMk cId="3101731819" sldId="2716"/>
        </pc:sldMkLst>
        <pc:spChg chg="mod">
          <ac:chgData name="Zoe Frantz" userId="S::zfrantz@indianacouncil.org::20ec95ef-7e00-4c89-8221-97d32c137edb" providerId="AD" clId="Web-{A1B4634C-D96E-0EDD-0BE6-BB8527944730}" dt="2026-07-09T02:15:46.951" v="21" actId="20577"/>
          <ac:spMkLst>
            <pc:docMk/>
            <pc:sldMk cId="3101731819" sldId="2716"/>
            <ac:spMk id="3" creationId="{CAAB5E49-8140-0E37-972E-9DAC5CB56133}"/>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81F487-6D35-4CC3-93EE-BBE282EC3734}"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7CB8CCDC-8CE2-424B-A553-2CEE959B4443}">
      <dgm:prSet/>
      <dgm:spPr/>
      <dgm:t>
        <a:bodyPr/>
        <a:lstStyle/>
        <a:p>
          <a:r>
            <a:rPr lang="en-US"/>
            <a:t>Staff </a:t>
          </a:r>
        </a:p>
      </dgm:t>
    </dgm:pt>
    <dgm:pt modelId="{C22C0FD8-6BBF-4323-BCBE-080994D40C5F}" type="parTrans" cxnId="{C6C64D89-DC28-45C4-BDCA-145939131388}">
      <dgm:prSet/>
      <dgm:spPr/>
      <dgm:t>
        <a:bodyPr/>
        <a:lstStyle/>
        <a:p>
          <a:endParaRPr lang="en-US"/>
        </a:p>
      </dgm:t>
    </dgm:pt>
    <dgm:pt modelId="{192AEC1C-63F1-48EA-A111-934688EBB8B3}" type="sibTrans" cxnId="{C6C64D89-DC28-45C4-BDCA-145939131388}">
      <dgm:prSet/>
      <dgm:spPr/>
      <dgm:t>
        <a:bodyPr/>
        <a:lstStyle/>
        <a:p>
          <a:endParaRPr lang="en-US"/>
        </a:p>
      </dgm:t>
    </dgm:pt>
    <dgm:pt modelId="{A9A8A954-3E83-4DF8-9BE7-E4004D3D658B}">
      <dgm:prSet/>
      <dgm:spPr/>
      <dgm:t>
        <a:bodyPr/>
        <a:lstStyle/>
        <a:p>
          <a:r>
            <a:rPr lang="en-US"/>
            <a:t>Speakers</a:t>
          </a:r>
        </a:p>
      </dgm:t>
    </dgm:pt>
    <dgm:pt modelId="{C9F780D8-1402-45CE-84B2-EF8CF97C0AF9}" type="parTrans" cxnId="{59D603D0-8C65-40C5-9C5F-E0C2375047AC}">
      <dgm:prSet/>
      <dgm:spPr/>
      <dgm:t>
        <a:bodyPr/>
        <a:lstStyle/>
        <a:p>
          <a:endParaRPr lang="en-US"/>
        </a:p>
      </dgm:t>
    </dgm:pt>
    <dgm:pt modelId="{6593C222-F738-466A-9516-9A77B8F98F05}" type="sibTrans" cxnId="{59D603D0-8C65-40C5-9C5F-E0C2375047AC}">
      <dgm:prSet/>
      <dgm:spPr/>
      <dgm:t>
        <a:bodyPr/>
        <a:lstStyle/>
        <a:p>
          <a:endParaRPr lang="en-US"/>
        </a:p>
      </dgm:t>
    </dgm:pt>
    <dgm:pt modelId="{A1BC28B7-D0FD-4A0E-BBC6-371628CA6D52}">
      <dgm:prSet/>
      <dgm:spPr/>
      <dgm:t>
        <a:bodyPr/>
        <a:lstStyle/>
        <a:p>
          <a:r>
            <a:rPr lang="en-US" dirty="0"/>
            <a:t>All of you…CMHCs, new affiliate members, key collaborators </a:t>
          </a:r>
        </a:p>
      </dgm:t>
    </dgm:pt>
    <dgm:pt modelId="{4B2AAB94-D4E2-4698-BD78-72CAF34F2F7D}" type="parTrans" cxnId="{5E07CE74-6BCB-4D26-9D28-EE26BDEC0A7F}">
      <dgm:prSet/>
      <dgm:spPr/>
      <dgm:t>
        <a:bodyPr/>
        <a:lstStyle/>
        <a:p>
          <a:endParaRPr lang="en-US"/>
        </a:p>
      </dgm:t>
    </dgm:pt>
    <dgm:pt modelId="{42F14262-B3EB-4EBD-859B-3BA819E583BA}" type="sibTrans" cxnId="{5E07CE74-6BCB-4D26-9D28-EE26BDEC0A7F}">
      <dgm:prSet/>
      <dgm:spPr/>
      <dgm:t>
        <a:bodyPr/>
        <a:lstStyle/>
        <a:p>
          <a:endParaRPr lang="en-US"/>
        </a:p>
      </dgm:t>
    </dgm:pt>
    <dgm:pt modelId="{91D83AC9-8397-4CDF-8D38-9AAE6777C602}">
      <dgm:prSet/>
      <dgm:spPr/>
      <dgm:t>
        <a:bodyPr/>
        <a:lstStyle/>
        <a:p>
          <a:r>
            <a:rPr lang="en-US" dirty="0"/>
            <a:t>Partners and Sponsors </a:t>
          </a:r>
        </a:p>
      </dgm:t>
    </dgm:pt>
    <dgm:pt modelId="{72026FB5-034B-4CC8-9809-F13929ABA2ED}" type="parTrans" cxnId="{731A612E-0962-46BF-8807-DE379BA818ED}">
      <dgm:prSet/>
      <dgm:spPr/>
      <dgm:t>
        <a:bodyPr/>
        <a:lstStyle/>
        <a:p>
          <a:endParaRPr lang="en-US"/>
        </a:p>
      </dgm:t>
    </dgm:pt>
    <dgm:pt modelId="{D5B4D238-398B-4DE3-9BD8-D2A860374E6D}" type="sibTrans" cxnId="{731A612E-0962-46BF-8807-DE379BA818ED}">
      <dgm:prSet/>
      <dgm:spPr/>
      <dgm:t>
        <a:bodyPr/>
        <a:lstStyle/>
        <a:p>
          <a:endParaRPr lang="en-US"/>
        </a:p>
      </dgm:t>
    </dgm:pt>
    <dgm:pt modelId="{52D337FF-7C25-49AB-A025-795FD408B128}" type="pres">
      <dgm:prSet presAssocID="{7B81F487-6D35-4CC3-93EE-BBE282EC3734}" presName="linear" presStyleCnt="0">
        <dgm:presLayoutVars>
          <dgm:animLvl val="lvl"/>
          <dgm:resizeHandles val="exact"/>
        </dgm:presLayoutVars>
      </dgm:prSet>
      <dgm:spPr/>
    </dgm:pt>
    <dgm:pt modelId="{A32BBA15-A3C9-4B68-B02F-180138DE236B}" type="pres">
      <dgm:prSet presAssocID="{7CB8CCDC-8CE2-424B-A553-2CEE959B4443}" presName="parentText" presStyleLbl="node1" presStyleIdx="0" presStyleCnt="4">
        <dgm:presLayoutVars>
          <dgm:chMax val="0"/>
          <dgm:bulletEnabled val="1"/>
        </dgm:presLayoutVars>
      </dgm:prSet>
      <dgm:spPr/>
    </dgm:pt>
    <dgm:pt modelId="{6D8A4781-0F5A-4430-884A-64867F30EE15}" type="pres">
      <dgm:prSet presAssocID="{192AEC1C-63F1-48EA-A111-934688EBB8B3}" presName="spacer" presStyleCnt="0"/>
      <dgm:spPr/>
    </dgm:pt>
    <dgm:pt modelId="{28B9235A-D803-4BCD-B005-719718796690}" type="pres">
      <dgm:prSet presAssocID="{A9A8A954-3E83-4DF8-9BE7-E4004D3D658B}" presName="parentText" presStyleLbl="node1" presStyleIdx="1" presStyleCnt="4">
        <dgm:presLayoutVars>
          <dgm:chMax val="0"/>
          <dgm:bulletEnabled val="1"/>
        </dgm:presLayoutVars>
      </dgm:prSet>
      <dgm:spPr/>
    </dgm:pt>
    <dgm:pt modelId="{1DA0046D-BF03-409C-B032-3AD6BE2A148E}" type="pres">
      <dgm:prSet presAssocID="{6593C222-F738-466A-9516-9A77B8F98F05}" presName="spacer" presStyleCnt="0"/>
      <dgm:spPr/>
    </dgm:pt>
    <dgm:pt modelId="{F93FDBC7-D860-4666-8FC7-2CF3E02929B1}" type="pres">
      <dgm:prSet presAssocID="{A1BC28B7-D0FD-4A0E-BBC6-371628CA6D52}" presName="parentText" presStyleLbl="node1" presStyleIdx="2" presStyleCnt="4" custLinFactY="164130" custLinFactNeighborX="-4116" custLinFactNeighborY="200000">
        <dgm:presLayoutVars>
          <dgm:chMax val="0"/>
          <dgm:bulletEnabled val="1"/>
        </dgm:presLayoutVars>
      </dgm:prSet>
      <dgm:spPr/>
    </dgm:pt>
    <dgm:pt modelId="{365F792E-D1BE-4E55-BC88-2FC6BEEA200E}" type="pres">
      <dgm:prSet presAssocID="{42F14262-B3EB-4EBD-859B-3BA819E583BA}" presName="spacer" presStyleCnt="0"/>
      <dgm:spPr/>
    </dgm:pt>
    <dgm:pt modelId="{02EB7CB0-ED94-43FD-812F-D75D475F2C86}" type="pres">
      <dgm:prSet presAssocID="{91D83AC9-8397-4CDF-8D38-9AAE6777C602}" presName="parentText" presStyleLbl="node1" presStyleIdx="3" presStyleCnt="4" custLinFactY="-100000" custLinFactNeighborX="-966" custLinFactNeighborY="-160855">
        <dgm:presLayoutVars>
          <dgm:chMax val="0"/>
          <dgm:bulletEnabled val="1"/>
        </dgm:presLayoutVars>
      </dgm:prSet>
      <dgm:spPr/>
    </dgm:pt>
  </dgm:ptLst>
  <dgm:cxnLst>
    <dgm:cxn modelId="{731A612E-0962-46BF-8807-DE379BA818ED}" srcId="{7B81F487-6D35-4CC3-93EE-BBE282EC3734}" destId="{91D83AC9-8397-4CDF-8D38-9AAE6777C602}" srcOrd="3" destOrd="0" parTransId="{72026FB5-034B-4CC8-9809-F13929ABA2ED}" sibTransId="{D5B4D238-398B-4DE3-9BD8-D2A860374E6D}"/>
    <dgm:cxn modelId="{DA0CE352-E570-4AE6-B4DF-8B464402F359}" type="presOf" srcId="{A9A8A954-3E83-4DF8-9BE7-E4004D3D658B}" destId="{28B9235A-D803-4BCD-B005-719718796690}" srcOrd="0" destOrd="0" presId="urn:microsoft.com/office/officeart/2005/8/layout/vList2"/>
    <dgm:cxn modelId="{5E07CE74-6BCB-4D26-9D28-EE26BDEC0A7F}" srcId="{7B81F487-6D35-4CC3-93EE-BBE282EC3734}" destId="{A1BC28B7-D0FD-4A0E-BBC6-371628CA6D52}" srcOrd="2" destOrd="0" parTransId="{4B2AAB94-D4E2-4698-BD78-72CAF34F2F7D}" sibTransId="{42F14262-B3EB-4EBD-859B-3BA819E583BA}"/>
    <dgm:cxn modelId="{7D2A767F-D195-40A2-A64D-A1B5DEBA69AE}" type="presOf" srcId="{A1BC28B7-D0FD-4A0E-BBC6-371628CA6D52}" destId="{F93FDBC7-D860-4666-8FC7-2CF3E02929B1}" srcOrd="0" destOrd="0" presId="urn:microsoft.com/office/officeart/2005/8/layout/vList2"/>
    <dgm:cxn modelId="{C6C64D89-DC28-45C4-BDCA-145939131388}" srcId="{7B81F487-6D35-4CC3-93EE-BBE282EC3734}" destId="{7CB8CCDC-8CE2-424B-A553-2CEE959B4443}" srcOrd="0" destOrd="0" parTransId="{C22C0FD8-6BBF-4323-BCBE-080994D40C5F}" sibTransId="{192AEC1C-63F1-48EA-A111-934688EBB8B3}"/>
    <dgm:cxn modelId="{5646FA8C-3950-41BF-97CE-042C039FEAA2}" type="presOf" srcId="{91D83AC9-8397-4CDF-8D38-9AAE6777C602}" destId="{02EB7CB0-ED94-43FD-812F-D75D475F2C86}" srcOrd="0" destOrd="0" presId="urn:microsoft.com/office/officeart/2005/8/layout/vList2"/>
    <dgm:cxn modelId="{59D603D0-8C65-40C5-9C5F-E0C2375047AC}" srcId="{7B81F487-6D35-4CC3-93EE-BBE282EC3734}" destId="{A9A8A954-3E83-4DF8-9BE7-E4004D3D658B}" srcOrd="1" destOrd="0" parTransId="{C9F780D8-1402-45CE-84B2-EF8CF97C0AF9}" sibTransId="{6593C222-F738-466A-9516-9A77B8F98F05}"/>
    <dgm:cxn modelId="{E40CF2D0-C871-4CFC-8D48-84243599446F}" type="presOf" srcId="{7B81F487-6D35-4CC3-93EE-BBE282EC3734}" destId="{52D337FF-7C25-49AB-A025-795FD408B128}" srcOrd="0" destOrd="0" presId="urn:microsoft.com/office/officeart/2005/8/layout/vList2"/>
    <dgm:cxn modelId="{2C9FDAEA-B06E-4247-8B27-6B1B1D74AF15}" type="presOf" srcId="{7CB8CCDC-8CE2-424B-A553-2CEE959B4443}" destId="{A32BBA15-A3C9-4B68-B02F-180138DE236B}" srcOrd="0" destOrd="0" presId="urn:microsoft.com/office/officeart/2005/8/layout/vList2"/>
    <dgm:cxn modelId="{DDA7FF40-1210-45F3-8924-F310D1CFCB97}" type="presParOf" srcId="{52D337FF-7C25-49AB-A025-795FD408B128}" destId="{A32BBA15-A3C9-4B68-B02F-180138DE236B}" srcOrd="0" destOrd="0" presId="urn:microsoft.com/office/officeart/2005/8/layout/vList2"/>
    <dgm:cxn modelId="{DFFB3CDC-1800-4018-91FA-06612E3A1771}" type="presParOf" srcId="{52D337FF-7C25-49AB-A025-795FD408B128}" destId="{6D8A4781-0F5A-4430-884A-64867F30EE15}" srcOrd="1" destOrd="0" presId="urn:microsoft.com/office/officeart/2005/8/layout/vList2"/>
    <dgm:cxn modelId="{AACE907F-9A3D-46CA-96A8-8D86DB9800F7}" type="presParOf" srcId="{52D337FF-7C25-49AB-A025-795FD408B128}" destId="{28B9235A-D803-4BCD-B005-719718796690}" srcOrd="2" destOrd="0" presId="urn:microsoft.com/office/officeart/2005/8/layout/vList2"/>
    <dgm:cxn modelId="{5EC18C3D-E327-480F-93CB-236F682D6264}" type="presParOf" srcId="{52D337FF-7C25-49AB-A025-795FD408B128}" destId="{1DA0046D-BF03-409C-B032-3AD6BE2A148E}" srcOrd="3" destOrd="0" presId="urn:microsoft.com/office/officeart/2005/8/layout/vList2"/>
    <dgm:cxn modelId="{69FCB22C-1972-4CD3-9502-9B898510560A}" type="presParOf" srcId="{52D337FF-7C25-49AB-A025-795FD408B128}" destId="{F93FDBC7-D860-4666-8FC7-2CF3E02929B1}" srcOrd="4" destOrd="0" presId="urn:microsoft.com/office/officeart/2005/8/layout/vList2"/>
    <dgm:cxn modelId="{6A7C5621-982C-4269-A9E0-C302D570B044}" type="presParOf" srcId="{52D337FF-7C25-49AB-A025-795FD408B128}" destId="{365F792E-D1BE-4E55-BC88-2FC6BEEA200E}" srcOrd="5" destOrd="0" presId="urn:microsoft.com/office/officeart/2005/8/layout/vList2"/>
    <dgm:cxn modelId="{F9C312A9-AC7B-4F20-AFF8-9CAD4C71F63D}" type="presParOf" srcId="{52D337FF-7C25-49AB-A025-795FD408B128}" destId="{02EB7CB0-ED94-43FD-812F-D75D475F2C86}"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470DD08-C5F2-4969-AE55-CDFDA5B78A86}"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4C8E8A69-BB18-4709-9306-86CE2AE9BB72}">
      <dgm:prSet/>
      <dgm:spPr/>
      <dgm:t>
        <a:bodyPr/>
        <a:lstStyle/>
        <a:p>
          <a:r>
            <a:rPr lang="en-US"/>
            <a:t>Where are the bathrooms located? </a:t>
          </a:r>
        </a:p>
      </dgm:t>
    </dgm:pt>
    <dgm:pt modelId="{D8D78CF8-9E97-4A62-BEFA-A6F3EAC8F2F9}" type="parTrans" cxnId="{19198897-05A9-4535-84B1-B066F6C3A3EE}">
      <dgm:prSet/>
      <dgm:spPr/>
      <dgm:t>
        <a:bodyPr/>
        <a:lstStyle/>
        <a:p>
          <a:endParaRPr lang="en-US"/>
        </a:p>
      </dgm:t>
    </dgm:pt>
    <dgm:pt modelId="{DC452489-FF8E-4585-9057-F7462436FE85}" type="sibTrans" cxnId="{19198897-05A9-4535-84B1-B066F6C3A3EE}">
      <dgm:prSet/>
      <dgm:spPr/>
      <dgm:t>
        <a:bodyPr/>
        <a:lstStyle/>
        <a:p>
          <a:endParaRPr lang="en-US"/>
        </a:p>
      </dgm:t>
    </dgm:pt>
    <dgm:pt modelId="{62985D5E-FCE8-4848-818A-9684E5FFD2F2}">
      <dgm:prSet/>
      <dgm:spPr/>
      <dgm:t>
        <a:bodyPr/>
        <a:lstStyle/>
        <a:p>
          <a:r>
            <a:rPr lang="en-US"/>
            <a:t>What is the Wifi? </a:t>
          </a:r>
        </a:p>
      </dgm:t>
    </dgm:pt>
    <dgm:pt modelId="{CE78744D-FA67-4132-BD77-46A651B2C672}" type="parTrans" cxnId="{19D882BC-521D-468D-B8BB-D56CE19A844A}">
      <dgm:prSet/>
      <dgm:spPr/>
      <dgm:t>
        <a:bodyPr/>
        <a:lstStyle/>
        <a:p>
          <a:endParaRPr lang="en-US"/>
        </a:p>
      </dgm:t>
    </dgm:pt>
    <dgm:pt modelId="{2535E55E-5584-4029-8600-D7AE14DB0BDE}" type="sibTrans" cxnId="{19D882BC-521D-468D-B8BB-D56CE19A844A}">
      <dgm:prSet/>
      <dgm:spPr/>
      <dgm:t>
        <a:bodyPr/>
        <a:lstStyle/>
        <a:p>
          <a:endParaRPr lang="en-US"/>
        </a:p>
      </dgm:t>
    </dgm:pt>
    <dgm:pt modelId="{F6E9954A-B168-483C-B58F-D43887C0682A}">
      <dgm:prSet/>
      <dgm:spPr/>
      <dgm:t>
        <a:bodyPr/>
        <a:lstStyle/>
        <a:p>
          <a:r>
            <a:rPr lang="en-US" dirty="0"/>
            <a:t>Everything is online/new APP </a:t>
          </a:r>
        </a:p>
      </dgm:t>
    </dgm:pt>
    <dgm:pt modelId="{FA74B631-1CE8-40CB-910A-CC339B26A6F2}" type="parTrans" cxnId="{AA7F439B-5EAD-4150-8106-29C137AFA6CE}">
      <dgm:prSet/>
      <dgm:spPr/>
      <dgm:t>
        <a:bodyPr/>
        <a:lstStyle/>
        <a:p>
          <a:endParaRPr lang="en-US"/>
        </a:p>
      </dgm:t>
    </dgm:pt>
    <dgm:pt modelId="{F5883D1F-10AD-4DCC-8B24-1064AC87520F}" type="sibTrans" cxnId="{AA7F439B-5EAD-4150-8106-29C137AFA6CE}">
      <dgm:prSet/>
      <dgm:spPr/>
      <dgm:t>
        <a:bodyPr/>
        <a:lstStyle/>
        <a:p>
          <a:endParaRPr lang="en-US"/>
        </a:p>
      </dgm:t>
    </dgm:pt>
    <dgm:pt modelId="{F4A4C07C-1AB4-4847-B6E5-DE957816E4AA}" type="pres">
      <dgm:prSet presAssocID="{E470DD08-C5F2-4969-AE55-CDFDA5B78A86}" presName="linear" presStyleCnt="0">
        <dgm:presLayoutVars>
          <dgm:animLvl val="lvl"/>
          <dgm:resizeHandles val="exact"/>
        </dgm:presLayoutVars>
      </dgm:prSet>
      <dgm:spPr/>
    </dgm:pt>
    <dgm:pt modelId="{92406730-B3E2-4CEC-8C6A-627DBF086BDF}" type="pres">
      <dgm:prSet presAssocID="{4C8E8A69-BB18-4709-9306-86CE2AE9BB72}" presName="parentText" presStyleLbl="node1" presStyleIdx="0" presStyleCnt="3">
        <dgm:presLayoutVars>
          <dgm:chMax val="0"/>
          <dgm:bulletEnabled val="1"/>
        </dgm:presLayoutVars>
      </dgm:prSet>
      <dgm:spPr/>
    </dgm:pt>
    <dgm:pt modelId="{678B3A4F-11EA-4C1C-9E3C-EBA9A3082300}" type="pres">
      <dgm:prSet presAssocID="{DC452489-FF8E-4585-9057-F7462436FE85}" presName="spacer" presStyleCnt="0"/>
      <dgm:spPr/>
    </dgm:pt>
    <dgm:pt modelId="{AEB92D29-D496-44DA-9ABC-0F7866124718}" type="pres">
      <dgm:prSet presAssocID="{62985D5E-FCE8-4848-818A-9684E5FFD2F2}" presName="parentText" presStyleLbl="node1" presStyleIdx="1" presStyleCnt="3">
        <dgm:presLayoutVars>
          <dgm:chMax val="0"/>
          <dgm:bulletEnabled val="1"/>
        </dgm:presLayoutVars>
      </dgm:prSet>
      <dgm:spPr/>
    </dgm:pt>
    <dgm:pt modelId="{14CDA45F-8947-4E83-B9EC-E15B100C530E}" type="pres">
      <dgm:prSet presAssocID="{2535E55E-5584-4029-8600-D7AE14DB0BDE}" presName="spacer" presStyleCnt="0"/>
      <dgm:spPr/>
    </dgm:pt>
    <dgm:pt modelId="{670797AC-1E4C-4460-8A4F-EF34F7BAC086}" type="pres">
      <dgm:prSet presAssocID="{F6E9954A-B168-483C-B58F-D43887C0682A}" presName="parentText" presStyleLbl="node1" presStyleIdx="2" presStyleCnt="3">
        <dgm:presLayoutVars>
          <dgm:chMax val="0"/>
          <dgm:bulletEnabled val="1"/>
        </dgm:presLayoutVars>
      </dgm:prSet>
      <dgm:spPr/>
    </dgm:pt>
  </dgm:ptLst>
  <dgm:cxnLst>
    <dgm:cxn modelId="{393FA405-0964-4E31-A4A0-2FA8412C212E}" type="presOf" srcId="{62985D5E-FCE8-4848-818A-9684E5FFD2F2}" destId="{AEB92D29-D496-44DA-9ABC-0F7866124718}" srcOrd="0" destOrd="0" presId="urn:microsoft.com/office/officeart/2005/8/layout/vList2"/>
    <dgm:cxn modelId="{1DEBDE2D-B0E7-4F67-A8A6-86DE37E16C16}" type="presOf" srcId="{4C8E8A69-BB18-4709-9306-86CE2AE9BB72}" destId="{92406730-B3E2-4CEC-8C6A-627DBF086BDF}" srcOrd="0" destOrd="0" presId="urn:microsoft.com/office/officeart/2005/8/layout/vList2"/>
    <dgm:cxn modelId="{EA88B837-96B2-4D23-9E6C-8CA746E87C7F}" type="presOf" srcId="{F6E9954A-B168-483C-B58F-D43887C0682A}" destId="{670797AC-1E4C-4460-8A4F-EF34F7BAC086}" srcOrd="0" destOrd="0" presId="urn:microsoft.com/office/officeart/2005/8/layout/vList2"/>
    <dgm:cxn modelId="{19198897-05A9-4535-84B1-B066F6C3A3EE}" srcId="{E470DD08-C5F2-4969-AE55-CDFDA5B78A86}" destId="{4C8E8A69-BB18-4709-9306-86CE2AE9BB72}" srcOrd="0" destOrd="0" parTransId="{D8D78CF8-9E97-4A62-BEFA-A6F3EAC8F2F9}" sibTransId="{DC452489-FF8E-4585-9057-F7462436FE85}"/>
    <dgm:cxn modelId="{AA7F439B-5EAD-4150-8106-29C137AFA6CE}" srcId="{E470DD08-C5F2-4969-AE55-CDFDA5B78A86}" destId="{F6E9954A-B168-483C-B58F-D43887C0682A}" srcOrd="2" destOrd="0" parTransId="{FA74B631-1CE8-40CB-910A-CC339B26A6F2}" sibTransId="{F5883D1F-10AD-4DCC-8B24-1064AC87520F}"/>
    <dgm:cxn modelId="{19D882BC-521D-468D-B8BB-D56CE19A844A}" srcId="{E470DD08-C5F2-4969-AE55-CDFDA5B78A86}" destId="{62985D5E-FCE8-4848-818A-9684E5FFD2F2}" srcOrd="1" destOrd="0" parTransId="{CE78744D-FA67-4132-BD77-46A651B2C672}" sibTransId="{2535E55E-5584-4029-8600-D7AE14DB0BDE}"/>
    <dgm:cxn modelId="{2F9FA6C0-C4E4-4212-9DF2-5D39D79A01F6}" type="presOf" srcId="{E470DD08-C5F2-4969-AE55-CDFDA5B78A86}" destId="{F4A4C07C-1AB4-4847-B6E5-DE957816E4AA}" srcOrd="0" destOrd="0" presId="urn:microsoft.com/office/officeart/2005/8/layout/vList2"/>
    <dgm:cxn modelId="{9B5D8EFA-D111-45C1-836D-1F95F4185CF2}" type="presParOf" srcId="{F4A4C07C-1AB4-4847-B6E5-DE957816E4AA}" destId="{92406730-B3E2-4CEC-8C6A-627DBF086BDF}" srcOrd="0" destOrd="0" presId="urn:microsoft.com/office/officeart/2005/8/layout/vList2"/>
    <dgm:cxn modelId="{5C35F237-C698-4114-87B5-6AAF468292E5}" type="presParOf" srcId="{F4A4C07C-1AB4-4847-B6E5-DE957816E4AA}" destId="{678B3A4F-11EA-4C1C-9E3C-EBA9A3082300}" srcOrd="1" destOrd="0" presId="urn:microsoft.com/office/officeart/2005/8/layout/vList2"/>
    <dgm:cxn modelId="{F26C02A6-DF42-4A87-AE89-C7D1AEA9FC4E}" type="presParOf" srcId="{F4A4C07C-1AB4-4847-B6E5-DE957816E4AA}" destId="{AEB92D29-D496-44DA-9ABC-0F7866124718}" srcOrd="2" destOrd="0" presId="urn:microsoft.com/office/officeart/2005/8/layout/vList2"/>
    <dgm:cxn modelId="{FE21E552-180A-4304-9EF8-CA480BEBA96D}" type="presParOf" srcId="{F4A4C07C-1AB4-4847-B6E5-DE957816E4AA}" destId="{14CDA45F-8947-4E83-B9EC-E15B100C530E}" srcOrd="3" destOrd="0" presId="urn:microsoft.com/office/officeart/2005/8/layout/vList2"/>
    <dgm:cxn modelId="{4D0C1FBF-A930-4CDE-839A-F7A4D8697AB3}" type="presParOf" srcId="{F4A4C07C-1AB4-4847-B6E5-DE957816E4AA}" destId="{670797AC-1E4C-4460-8A4F-EF34F7BAC086}"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B81F487-6D35-4CC3-93EE-BBE282EC3734}"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7CB8CCDC-8CE2-424B-A553-2CEE959B4443}">
      <dgm:prSet/>
      <dgm:spPr/>
      <dgm:t>
        <a:bodyPr/>
        <a:lstStyle/>
        <a:p>
          <a:r>
            <a:rPr lang="en-US"/>
            <a:t>Staff </a:t>
          </a:r>
        </a:p>
      </dgm:t>
    </dgm:pt>
    <dgm:pt modelId="{C22C0FD8-6BBF-4323-BCBE-080994D40C5F}" type="parTrans" cxnId="{C6C64D89-DC28-45C4-BDCA-145939131388}">
      <dgm:prSet/>
      <dgm:spPr/>
      <dgm:t>
        <a:bodyPr/>
        <a:lstStyle/>
        <a:p>
          <a:endParaRPr lang="en-US"/>
        </a:p>
      </dgm:t>
    </dgm:pt>
    <dgm:pt modelId="{192AEC1C-63F1-48EA-A111-934688EBB8B3}" type="sibTrans" cxnId="{C6C64D89-DC28-45C4-BDCA-145939131388}">
      <dgm:prSet/>
      <dgm:spPr/>
      <dgm:t>
        <a:bodyPr/>
        <a:lstStyle/>
        <a:p>
          <a:endParaRPr lang="en-US"/>
        </a:p>
      </dgm:t>
    </dgm:pt>
    <dgm:pt modelId="{A9A8A954-3E83-4DF8-9BE7-E4004D3D658B}">
      <dgm:prSet/>
      <dgm:spPr/>
      <dgm:t>
        <a:bodyPr/>
        <a:lstStyle/>
        <a:p>
          <a:r>
            <a:rPr lang="en-US"/>
            <a:t>Speakers</a:t>
          </a:r>
        </a:p>
      </dgm:t>
    </dgm:pt>
    <dgm:pt modelId="{C9F780D8-1402-45CE-84B2-EF8CF97C0AF9}" type="parTrans" cxnId="{59D603D0-8C65-40C5-9C5F-E0C2375047AC}">
      <dgm:prSet/>
      <dgm:spPr/>
      <dgm:t>
        <a:bodyPr/>
        <a:lstStyle/>
        <a:p>
          <a:endParaRPr lang="en-US"/>
        </a:p>
      </dgm:t>
    </dgm:pt>
    <dgm:pt modelId="{6593C222-F738-466A-9516-9A77B8F98F05}" type="sibTrans" cxnId="{59D603D0-8C65-40C5-9C5F-E0C2375047AC}">
      <dgm:prSet/>
      <dgm:spPr/>
      <dgm:t>
        <a:bodyPr/>
        <a:lstStyle/>
        <a:p>
          <a:endParaRPr lang="en-US"/>
        </a:p>
      </dgm:t>
    </dgm:pt>
    <dgm:pt modelId="{A1BC28B7-D0FD-4A0E-BBC6-371628CA6D52}">
      <dgm:prSet/>
      <dgm:spPr/>
      <dgm:t>
        <a:bodyPr/>
        <a:lstStyle/>
        <a:p>
          <a:r>
            <a:rPr lang="en-US" dirty="0"/>
            <a:t>All of you…</a:t>
          </a:r>
        </a:p>
      </dgm:t>
    </dgm:pt>
    <dgm:pt modelId="{4B2AAB94-D4E2-4698-BD78-72CAF34F2F7D}" type="parTrans" cxnId="{5E07CE74-6BCB-4D26-9D28-EE26BDEC0A7F}">
      <dgm:prSet/>
      <dgm:spPr/>
      <dgm:t>
        <a:bodyPr/>
        <a:lstStyle/>
        <a:p>
          <a:endParaRPr lang="en-US"/>
        </a:p>
      </dgm:t>
    </dgm:pt>
    <dgm:pt modelId="{42F14262-B3EB-4EBD-859B-3BA819E583BA}" type="sibTrans" cxnId="{5E07CE74-6BCB-4D26-9D28-EE26BDEC0A7F}">
      <dgm:prSet/>
      <dgm:spPr/>
      <dgm:t>
        <a:bodyPr/>
        <a:lstStyle/>
        <a:p>
          <a:endParaRPr lang="en-US"/>
        </a:p>
      </dgm:t>
    </dgm:pt>
    <dgm:pt modelId="{52D337FF-7C25-49AB-A025-795FD408B128}" type="pres">
      <dgm:prSet presAssocID="{7B81F487-6D35-4CC3-93EE-BBE282EC3734}" presName="linear" presStyleCnt="0">
        <dgm:presLayoutVars>
          <dgm:animLvl val="lvl"/>
          <dgm:resizeHandles val="exact"/>
        </dgm:presLayoutVars>
      </dgm:prSet>
      <dgm:spPr/>
    </dgm:pt>
    <dgm:pt modelId="{A32BBA15-A3C9-4B68-B02F-180138DE236B}" type="pres">
      <dgm:prSet presAssocID="{7CB8CCDC-8CE2-424B-A553-2CEE959B4443}" presName="parentText" presStyleLbl="node1" presStyleIdx="0" presStyleCnt="3">
        <dgm:presLayoutVars>
          <dgm:chMax val="0"/>
          <dgm:bulletEnabled val="1"/>
        </dgm:presLayoutVars>
      </dgm:prSet>
      <dgm:spPr/>
    </dgm:pt>
    <dgm:pt modelId="{6D8A4781-0F5A-4430-884A-64867F30EE15}" type="pres">
      <dgm:prSet presAssocID="{192AEC1C-63F1-48EA-A111-934688EBB8B3}" presName="spacer" presStyleCnt="0"/>
      <dgm:spPr/>
    </dgm:pt>
    <dgm:pt modelId="{28B9235A-D803-4BCD-B005-719718796690}" type="pres">
      <dgm:prSet presAssocID="{A9A8A954-3E83-4DF8-9BE7-E4004D3D658B}" presName="parentText" presStyleLbl="node1" presStyleIdx="1" presStyleCnt="3">
        <dgm:presLayoutVars>
          <dgm:chMax val="0"/>
          <dgm:bulletEnabled val="1"/>
        </dgm:presLayoutVars>
      </dgm:prSet>
      <dgm:spPr/>
    </dgm:pt>
    <dgm:pt modelId="{1DA0046D-BF03-409C-B032-3AD6BE2A148E}" type="pres">
      <dgm:prSet presAssocID="{6593C222-F738-466A-9516-9A77B8F98F05}" presName="spacer" presStyleCnt="0"/>
      <dgm:spPr/>
    </dgm:pt>
    <dgm:pt modelId="{F93FDBC7-D860-4666-8FC7-2CF3E02929B1}" type="pres">
      <dgm:prSet presAssocID="{A1BC28B7-D0FD-4A0E-BBC6-371628CA6D52}" presName="parentText" presStyleLbl="node1" presStyleIdx="2" presStyleCnt="3">
        <dgm:presLayoutVars>
          <dgm:chMax val="0"/>
          <dgm:bulletEnabled val="1"/>
        </dgm:presLayoutVars>
      </dgm:prSet>
      <dgm:spPr/>
    </dgm:pt>
  </dgm:ptLst>
  <dgm:cxnLst>
    <dgm:cxn modelId="{DA0CE352-E570-4AE6-B4DF-8B464402F359}" type="presOf" srcId="{A9A8A954-3E83-4DF8-9BE7-E4004D3D658B}" destId="{28B9235A-D803-4BCD-B005-719718796690}" srcOrd="0" destOrd="0" presId="urn:microsoft.com/office/officeart/2005/8/layout/vList2"/>
    <dgm:cxn modelId="{5E07CE74-6BCB-4D26-9D28-EE26BDEC0A7F}" srcId="{7B81F487-6D35-4CC3-93EE-BBE282EC3734}" destId="{A1BC28B7-D0FD-4A0E-BBC6-371628CA6D52}" srcOrd="2" destOrd="0" parTransId="{4B2AAB94-D4E2-4698-BD78-72CAF34F2F7D}" sibTransId="{42F14262-B3EB-4EBD-859B-3BA819E583BA}"/>
    <dgm:cxn modelId="{7D2A767F-D195-40A2-A64D-A1B5DEBA69AE}" type="presOf" srcId="{A1BC28B7-D0FD-4A0E-BBC6-371628CA6D52}" destId="{F93FDBC7-D860-4666-8FC7-2CF3E02929B1}" srcOrd="0" destOrd="0" presId="urn:microsoft.com/office/officeart/2005/8/layout/vList2"/>
    <dgm:cxn modelId="{C6C64D89-DC28-45C4-BDCA-145939131388}" srcId="{7B81F487-6D35-4CC3-93EE-BBE282EC3734}" destId="{7CB8CCDC-8CE2-424B-A553-2CEE959B4443}" srcOrd="0" destOrd="0" parTransId="{C22C0FD8-6BBF-4323-BCBE-080994D40C5F}" sibTransId="{192AEC1C-63F1-48EA-A111-934688EBB8B3}"/>
    <dgm:cxn modelId="{59D603D0-8C65-40C5-9C5F-E0C2375047AC}" srcId="{7B81F487-6D35-4CC3-93EE-BBE282EC3734}" destId="{A9A8A954-3E83-4DF8-9BE7-E4004D3D658B}" srcOrd="1" destOrd="0" parTransId="{C9F780D8-1402-45CE-84B2-EF8CF97C0AF9}" sibTransId="{6593C222-F738-466A-9516-9A77B8F98F05}"/>
    <dgm:cxn modelId="{E40CF2D0-C871-4CFC-8D48-84243599446F}" type="presOf" srcId="{7B81F487-6D35-4CC3-93EE-BBE282EC3734}" destId="{52D337FF-7C25-49AB-A025-795FD408B128}" srcOrd="0" destOrd="0" presId="urn:microsoft.com/office/officeart/2005/8/layout/vList2"/>
    <dgm:cxn modelId="{2C9FDAEA-B06E-4247-8B27-6B1B1D74AF15}" type="presOf" srcId="{7CB8CCDC-8CE2-424B-A553-2CEE959B4443}" destId="{A32BBA15-A3C9-4B68-B02F-180138DE236B}" srcOrd="0" destOrd="0" presId="urn:microsoft.com/office/officeart/2005/8/layout/vList2"/>
    <dgm:cxn modelId="{DDA7FF40-1210-45F3-8924-F310D1CFCB97}" type="presParOf" srcId="{52D337FF-7C25-49AB-A025-795FD408B128}" destId="{A32BBA15-A3C9-4B68-B02F-180138DE236B}" srcOrd="0" destOrd="0" presId="urn:microsoft.com/office/officeart/2005/8/layout/vList2"/>
    <dgm:cxn modelId="{DFFB3CDC-1800-4018-91FA-06612E3A1771}" type="presParOf" srcId="{52D337FF-7C25-49AB-A025-795FD408B128}" destId="{6D8A4781-0F5A-4430-884A-64867F30EE15}" srcOrd="1" destOrd="0" presId="urn:microsoft.com/office/officeart/2005/8/layout/vList2"/>
    <dgm:cxn modelId="{AACE907F-9A3D-46CA-96A8-8D86DB9800F7}" type="presParOf" srcId="{52D337FF-7C25-49AB-A025-795FD408B128}" destId="{28B9235A-D803-4BCD-B005-719718796690}" srcOrd="2" destOrd="0" presId="urn:microsoft.com/office/officeart/2005/8/layout/vList2"/>
    <dgm:cxn modelId="{5EC18C3D-E327-480F-93CB-236F682D6264}" type="presParOf" srcId="{52D337FF-7C25-49AB-A025-795FD408B128}" destId="{1DA0046D-BF03-409C-B032-3AD6BE2A148E}" srcOrd="3" destOrd="0" presId="urn:microsoft.com/office/officeart/2005/8/layout/vList2"/>
    <dgm:cxn modelId="{69FCB22C-1972-4CD3-9502-9B898510560A}" type="presParOf" srcId="{52D337FF-7C25-49AB-A025-795FD408B128}" destId="{F93FDBC7-D860-4666-8FC7-2CF3E02929B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2BBA15-A3C9-4B68-B02F-180138DE236B}">
      <dsp:nvSpPr>
        <dsp:cNvPr id="0" name=""/>
        <dsp:cNvSpPr/>
      </dsp:nvSpPr>
      <dsp:spPr>
        <a:xfrm>
          <a:off x="0" y="37665"/>
          <a:ext cx="9943206" cy="174915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a:lnSpc>
              <a:spcPct val="90000"/>
            </a:lnSpc>
            <a:spcBef>
              <a:spcPct val="0"/>
            </a:spcBef>
            <a:spcAft>
              <a:spcPct val="35000"/>
            </a:spcAft>
            <a:buNone/>
          </a:pPr>
          <a:r>
            <a:rPr lang="en-US" sz="4600" kern="1200"/>
            <a:t>Staff </a:t>
          </a:r>
        </a:p>
      </dsp:txBody>
      <dsp:txXfrm>
        <a:off x="85386" y="123051"/>
        <a:ext cx="9772434" cy="1578378"/>
      </dsp:txXfrm>
    </dsp:sp>
    <dsp:sp modelId="{28B9235A-D803-4BCD-B005-719718796690}">
      <dsp:nvSpPr>
        <dsp:cNvPr id="0" name=""/>
        <dsp:cNvSpPr/>
      </dsp:nvSpPr>
      <dsp:spPr>
        <a:xfrm>
          <a:off x="0" y="1919295"/>
          <a:ext cx="9943206" cy="1749150"/>
        </a:xfrm>
        <a:prstGeom prst="roundRect">
          <a:avLst/>
        </a:prstGeom>
        <a:gradFill rotWithShape="0">
          <a:gsLst>
            <a:gs pos="0">
              <a:schemeClr val="accent2">
                <a:hueOff val="-988095"/>
                <a:satOff val="4733"/>
                <a:lumOff val="4379"/>
                <a:alphaOff val="0"/>
                <a:tint val="96000"/>
                <a:lumMod val="100000"/>
              </a:schemeClr>
            </a:gs>
            <a:gs pos="78000">
              <a:schemeClr val="accent2">
                <a:hueOff val="-988095"/>
                <a:satOff val="4733"/>
                <a:lumOff val="4379"/>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a:lnSpc>
              <a:spcPct val="90000"/>
            </a:lnSpc>
            <a:spcBef>
              <a:spcPct val="0"/>
            </a:spcBef>
            <a:spcAft>
              <a:spcPct val="35000"/>
            </a:spcAft>
            <a:buNone/>
          </a:pPr>
          <a:r>
            <a:rPr lang="en-US" sz="4600" kern="1200"/>
            <a:t>Speakers</a:t>
          </a:r>
        </a:p>
      </dsp:txBody>
      <dsp:txXfrm>
        <a:off x="85386" y="2004681"/>
        <a:ext cx="9772434" cy="1578378"/>
      </dsp:txXfrm>
    </dsp:sp>
    <dsp:sp modelId="{F93FDBC7-D860-4666-8FC7-2CF3E02929B1}">
      <dsp:nvSpPr>
        <dsp:cNvPr id="0" name=""/>
        <dsp:cNvSpPr/>
      </dsp:nvSpPr>
      <dsp:spPr>
        <a:xfrm>
          <a:off x="0" y="5720222"/>
          <a:ext cx="9943206" cy="1749150"/>
        </a:xfrm>
        <a:prstGeom prst="roundRect">
          <a:avLst/>
        </a:prstGeom>
        <a:gradFill rotWithShape="0">
          <a:gsLst>
            <a:gs pos="0">
              <a:schemeClr val="accent2">
                <a:hueOff val="-1976191"/>
                <a:satOff val="9467"/>
                <a:lumOff val="8758"/>
                <a:alphaOff val="0"/>
                <a:tint val="96000"/>
                <a:lumMod val="100000"/>
              </a:schemeClr>
            </a:gs>
            <a:gs pos="78000">
              <a:schemeClr val="accent2">
                <a:hueOff val="-1976191"/>
                <a:satOff val="9467"/>
                <a:lumOff val="8758"/>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a:lnSpc>
              <a:spcPct val="90000"/>
            </a:lnSpc>
            <a:spcBef>
              <a:spcPct val="0"/>
            </a:spcBef>
            <a:spcAft>
              <a:spcPct val="35000"/>
            </a:spcAft>
            <a:buNone/>
          </a:pPr>
          <a:r>
            <a:rPr lang="en-US" sz="4600" kern="1200" dirty="0"/>
            <a:t>All of you…CMHCs, new affiliate members, key collaborators </a:t>
          </a:r>
        </a:p>
      </dsp:txBody>
      <dsp:txXfrm>
        <a:off x="85386" y="5805608"/>
        <a:ext cx="9772434" cy="1578378"/>
      </dsp:txXfrm>
    </dsp:sp>
    <dsp:sp modelId="{02EB7CB0-ED94-43FD-812F-D75D475F2C86}">
      <dsp:nvSpPr>
        <dsp:cNvPr id="0" name=""/>
        <dsp:cNvSpPr/>
      </dsp:nvSpPr>
      <dsp:spPr>
        <a:xfrm>
          <a:off x="0" y="3720305"/>
          <a:ext cx="9943206" cy="1749150"/>
        </a:xfrm>
        <a:prstGeom prst="round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a:lnSpc>
              <a:spcPct val="90000"/>
            </a:lnSpc>
            <a:spcBef>
              <a:spcPct val="0"/>
            </a:spcBef>
            <a:spcAft>
              <a:spcPct val="35000"/>
            </a:spcAft>
            <a:buNone/>
          </a:pPr>
          <a:r>
            <a:rPr lang="en-US" sz="4600" kern="1200" dirty="0"/>
            <a:t>Partners and Sponsors </a:t>
          </a:r>
        </a:p>
      </dsp:txBody>
      <dsp:txXfrm>
        <a:off x="85386" y="3805691"/>
        <a:ext cx="9772434" cy="15783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406730-B3E2-4CEC-8C6A-627DBF086BDF}">
      <dsp:nvSpPr>
        <dsp:cNvPr id="0" name=""/>
        <dsp:cNvSpPr/>
      </dsp:nvSpPr>
      <dsp:spPr>
        <a:xfrm>
          <a:off x="0" y="26191"/>
          <a:ext cx="9943206" cy="235521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32410" tIns="232410" rIns="232410" bIns="232410" numCol="1" spcCol="1270" anchor="ctr" anchorCtr="0">
          <a:noAutofit/>
        </a:bodyPr>
        <a:lstStyle/>
        <a:p>
          <a:pPr marL="0" lvl="0" indent="0" algn="l" defTabSz="2711450">
            <a:lnSpc>
              <a:spcPct val="90000"/>
            </a:lnSpc>
            <a:spcBef>
              <a:spcPct val="0"/>
            </a:spcBef>
            <a:spcAft>
              <a:spcPct val="35000"/>
            </a:spcAft>
            <a:buNone/>
          </a:pPr>
          <a:r>
            <a:rPr lang="en-US" sz="6100" kern="1200"/>
            <a:t>Where are the bathrooms located? </a:t>
          </a:r>
        </a:p>
      </dsp:txBody>
      <dsp:txXfrm>
        <a:off x="114972" y="141163"/>
        <a:ext cx="9713262" cy="2125266"/>
      </dsp:txXfrm>
    </dsp:sp>
    <dsp:sp modelId="{AEB92D29-D496-44DA-9ABC-0F7866124718}">
      <dsp:nvSpPr>
        <dsp:cNvPr id="0" name=""/>
        <dsp:cNvSpPr/>
      </dsp:nvSpPr>
      <dsp:spPr>
        <a:xfrm>
          <a:off x="0" y="2557081"/>
          <a:ext cx="9943206" cy="2355210"/>
        </a:xfrm>
        <a:prstGeom prst="roundRect">
          <a:avLst/>
        </a:prstGeom>
        <a:gradFill rotWithShape="0">
          <a:gsLst>
            <a:gs pos="0">
              <a:schemeClr val="accent2">
                <a:hueOff val="-1482143"/>
                <a:satOff val="7100"/>
                <a:lumOff val="6569"/>
                <a:alphaOff val="0"/>
                <a:tint val="96000"/>
                <a:lumMod val="100000"/>
              </a:schemeClr>
            </a:gs>
            <a:gs pos="78000">
              <a:schemeClr val="accent2">
                <a:hueOff val="-1482143"/>
                <a:satOff val="7100"/>
                <a:lumOff val="6569"/>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32410" tIns="232410" rIns="232410" bIns="232410" numCol="1" spcCol="1270" anchor="ctr" anchorCtr="0">
          <a:noAutofit/>
        </a:bodyPr>
        <a:lstStyle/>
        <a:p>
          <a:pPr marL="0" lvl="0" indent="0" algn="l" defTabSz="2711450">
            <a:lnSpc>
              <a:spcPct val="90000"/>
            </a:lnSpc>
            <a:spcBef>
              <a:spcPct val="0"/>
            </a:spcBef>
            <a:spcAft>
              <a:spcPct val="35000"/>
            </a:spcAft>
            <a:buNone/>
          </a:pPr>
          <a:r>
            <a:rPr lang="en-US" sz="6100" kern="1200"/>
            <a:t>What is the Wifi? </a:t>
          </a:r>
        </a:p>
      </dsp:txBody>
      <dsp:txXfrm>
        <a:off x="114972" y="2672053"/>
        <a:ext cx="9713262" cy="2125266"/>
      </dsp:txXfrm>
    </dsp:sp>
    <dsp:sp modelId="{670797AC-1E4C-4460-8A4F-EF34F7BAC086}">
      <dsp:nvSpPr>
        <dsp:cNvPr id="0" name=""/>
        <dsp:cNvSpPr/>
      </dsp:nvSpPr>
      <dsp:spPr>
        <a:xfrm>
          <a:off x="0" y="5087971"/>
          <a:ext cx="9943206" cy="2355210"/>
        </a:xfrm>
        <a:prstGeom prst="round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32410" tIns="232410" rIns="232410" bIns="232410" numCol="1" spcCol="1270" anchor="ctr" anchorCtr="0">
          <a:noAutofit/>
        </a:bodyPr>
        <a:lstStyle/>
        <a:p>
          <a:pPr marL="0" lvl="0" indent="0" algn="l" defTabSz="2711450">
            <a:lnSpc>
              <a:spcPct val="90000"/>
            </a:lnSpc>
            <a:spcBef>
              <a:spcPct val="0"/>
            </a:spcBef>
            <a:spcAft>
              <a:spcPct val="35000"/>
            </a:spcAft>
            <a:buNone/>
          </a:pPr>
          <a:r>
            <a:rPr lang="en-US" sz="6100" kern="1200" dirty="0"/>
            <a:t>Everything is online/new APP </a:t>
          </a:r>
        </a:p>
      </dsp:txBody>
      <dsp:txXfrm>
        <a:off x="114972" y="5202943"/>
        <a:ext cx="9713262" cy="212526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2BBA15-A3C9-4B68-B02F-180138DE236B}">
      <dsp:nvSpPr>
        <dsp:cNvPr id="0" name=""/>
        <dsp:cNvSpPr/>
      </dsp:nvSpPr>
      <dsp:spPr>
        <a:xfrm>
          <a:off x="0" y="1208948"/>
          <a:ext cx="9943206" cy="1559025"/>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kern="1200"/>
            <a:t>Staff </a:t>
          </a:r>
        </a:p>
      </dsp:txBody>
      <dsp:txXfrm>
        <a:off x="76105" y="1285053"/>
        <a:ext cx="9790996" cy="1406815"/>
      </dsp:txXfrm>
    </dsp:sp>
    <dsp:sp modelId="{28B9235A-D803-4BCD-B005-719718796690}">
      <dsp:nvSpPr>
        <dsp:cNvPr id="0" name=""/>
        <dsp:cNvSpPr/>
      </dsp:nvSpPr>
      <dsp:spPr>
        <a:xfrm>
          <a:off x="0" y="2955173"/>
          <a:ext cx="9943206" cy="1559025"/>
        </a:xfrm>
        <a:prstGeom prst="roundRect">
          <a:avLst/>
        </a:prstGeom>
        <a:gradFill rotWithShape="0">
          <a:gsLst>
            <a:gs pos="0">
              <a:schemeClr val="accent2">
                <a:hueOff val="2340759"/>
                <a:satOff val="-2919"/>
                <a:lumOff val="686"/>
                <a:alphaOff val="0"/>
                <a:shade val="51000"/>
                <a:satMod val="130000"/>
              </a:schemeClr>
            </a:gs>
            <a:gs pos="80000">
              <a:schemeClr val="accent2">
                <a:hueOff val="2340759"/>
                <a:satOff val="-2919"/>
                <a:lumOff val="686"/>
                <a:alphaOff val="0"/>
                <a:shade val="93000"/>
                <a:satMod val="130000"/>
              </a:schemeClr>
            </a:gs>
            <a:gs pos="100000">
              <a:schemeClr val="accent2">
                <a:hueOff val="2340759"/>
                <a:satOff val="-2919"/>
                <a:lumOff val="68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kern="1200"/>
            <a:t>Speakers</a:t>
          </a:r>
        </a:p>
      </dsp:txBody>
      <dsp:txXfrm>
        <a:off x="76105" y="3031278"/>
        <a:ext cx="9790996" cy="1406815"/>
      </dsp:txXfrm>
    </dsp:sp>
    <dsp:sp modelId="{F93FDBC7-D860-4666-8FC7-2CF3E02929B1}">
      <dsp:nvSpPr>
        <dsp:cNvPr id="0" name=""/>
        <dsp:cNvSpPr/>
      </dsp:nvSpPr>
      <dsp:spPr>
        <a:xfrm>
          <a:off x="0" y="4701398"/>
          <a:ext cx="9943206" cy="1559025"/>
        </a:xfrm>
        <a:prstGeom prst="roundRect">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kern="1200" dirty="0"/>
            <a:t>All of you…</a:t>
          </a:r>
        </a:p>
      </dsp:txBody>
      <dsp:txXfrm>
        <a:off x="76105" y="4777503"/>
        <a:ext cx="9790996" cy="140681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0873"/>
          </a:xfrm>
          <a:prstGeom prst="rect">
            <a:avLst/>
          </a:prstGeom>
        </p:spPr>
        <p:txBody>
          <a:bodyPr vert="horz" lIns="52770" tIns="26385" rIns="52770" bIns="26385" rtlCol="0"/>
          <a:lstStyle>
            <a:lvl1pPr algn="l">
              <a:defRPr sz="700"/>
            </a:lvl1pPr>
          </a:lstStyle>
          <a:p>
            <a:endParaRPr lang="en-US"/>
          </a:p>
        </p:txBody>
      </p:sp>
      <p:sp>
        <p:nvSpPr>
          <p:cNvPr id="3" name="Date Placeholder 2"/>
          <p:cNvSpPr>
            <a:spLocks noGrp="1"/>
          </p:cNvSpPr>
          <p:nvPr>
            <p:ph type="dt" idx="1"/>
          </p:nvPr>
        </p:nvSpPr>
        <p:spPr>
          <a:xfrm>
            <a:off x="4022886" y="0"/>
            <a:ext cx="3077739" cy="470873"/>
          </a:xfrm>
          <a:prstGeom prst="rect">
            <a:avLst/>
          </a:prstGeom>
        </p:spPr>
        <p:txBody>
          <a:bodyPr vert="horz" lIns="52770" tIns="26385" rIns="52770" bIns="26385" rtlCol="0"/>
          <a:lstStyle>
            <a:lvl1pPr algn="r">
              <a:defRPr sz="700"/>
            </a:lvl1pPr>
          </a:lstStyle>
          <a:p>
            <a:fld id="{F77A6B0A-B858-431B-8FC0-4EB092B43E3C}" type="datetimeFigureOut">
              <a:rPr lang="en-US" smtClean="0"/>
              <a:t>7/8/2026</a:t>
            </a:fld>
            <a:endParaRPr lang="en-US"/>
          </a:p>
        </p:txBody>
      </p:sp>
      <p:sp>
        <p:nvSpPr>
          <p:cNvPr id="4" name="Slide Image Placeholder 3"/>
          <p:cNvSpPr>
            <a:spLocks noGrp="1" noRot="1" noChangeAspect="1"/>
          </p:cNvSpPr>
          <p:nvPr>
            <p:ph type="sldImg" idx="2"/>
          </p:nvPr>
        </p:nvSpPr>
        <p:spPr>
          <a:xfrm>
            <a:off x="735013" y="1173163"/>
            <a:ext cx="5634037" cy="3168650"/>
          </a:xfrm>
          <a:prstGeom prst="rect">
            <a:avLst/>
          </a:prstGeom>
          <a:noFill/>
          <a:ln w="12700">
            <a:solidFill>
              <a:prstClr val="black"/>
            </a:solidFill>
          </a:ln>
        </p:spPr>
        <p:txBody>
          <a:bodyPr vert="horz" lIns="52770" tIns="26385" rIns="52770" bIns="26385" rtlCol="0" anchor="ctr"/>
          <a:lstStyle/>
          <a:p>
            <a:endParaRPr lang="en-US"/>
          </a:p>
        </p:txBody>
      </p:sp>
      <p:sp>
        <p:nvSpPr>
          <p:cNvPr id="5" name="Notes Placeholder 4"/>
          <p:cNvSpPr>
            <a:spLocks noGrp="1"/>
          </p:cNvSpPr>
          <p:nvPr>
            <p:ph type="body" sz="quarter" idx="3"/>
          </p:nvPr>
        </p:nvSpPr>
        <p:spPr>
          <a:xfrm>
            <a:off x="710248" y="4518929"/>
            <a:ext cx="5681980" cy="3695987"/>
          </a:xfrm>
          <a:prstGeom prst="rect">
            <a:avLst/>
          </a:prstGeom>
        </p:spPr>
        <p:txBody>
          <a:bodyPr vert="horz" lIns="52770" tIns="26385" rIns="52770" bIns="2638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604"/>
            <a:ext cx="3077739" cy="470872"/>
          </a:xfrm>
          <a:prstGeom prst="rect">
            <a:avLst/>
          </a:prstGeom>
        </p:spPr>
        <p:txBody>
          <a:bodyPr vert="horz" lIns="52770" tIns="26385" rIns="52770" bIns="26385" rtlCol="0" anchor="b"/>
          <a:lstStyle>
            <a:lvl1pPr algn="l">
              <a:defRPr sz="700"/>
            </a:lvl1pPr>
          </a:lstStyle>
          <a:p>
            <a:endParaRPr lang="en-US"/>
          </a:p>
        </p:txBody>
      </p:sp>
      <p:sp>
        <p:nvSpPr>
          <p:cNvPr id="7" name="Slide Number Placeholder 6"/>
          <p:cNvSpPr>
            <a:spLocks noGrp="1"/>
          </p:cNvSpPr>
          <p:nvPr>
            <p:ph type="sldNum" sz="quarter" idx="5"/>
          </p:nvPr>
        </p:nvSpPr>
        <p:spPr>
          <a:xfrm>
            <a:off x="4022886" y="8917604"/>
            <a:ext cx="3077739" cy="470872"/>
          </a:xfrm>
          <a:prstGeom prst="rect">
            <a:avLst/>
          </a:prstGeom>
        </p:spPr>
        <p:txBody>
          <a:bodyPr vert="horz" lIns="52770" tIns="26385" rIns="52770" bIns="26385" rtlCol="0" anchor="b"/>
          <a:lstStyle>
            <a:lvl1pPr algn="r">
              <a:defRPr sz="700"/>
            </a:lvl1pPr>
          </a:lstStyle>
          <a:p>
            <a:fld id="{7FB4057E-B2C8-420B-B14C-990FEC29234D}" type="slidenum">
              <a:rPr lang="en-US" smtClean="0"/>
              <a:t>‹#›</a:t>
            </a:fld>
            <a:endParaRPr lang="en-US"/>
          </a:p>
        </p:txBody>
      </p:sp>
    </p:spTree>
    <p:extLst>
      <p:ext uri="{BB962C8B-B14F-4D97-AF65-F5344CB8AC3E}">
        <p14:creationId xmlns:p14="http://schemas.microsoft.com/office/powerpoint/2010/main" val="2748478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Mention New Website</a:t>
            </a:r>
          </a:p>
          <a:p>
            <a:r>
              <a:rPr lang="en-US"/>
              <a:t>Mention New Member area</a:t>
            </a:r>
          </a:p>
        </p:txBody>
      </p:sp>
      <p:sp>
        <p:nvSpPr>
          <p:cNvPr id="4" name="Slide Number Placeholder 3"/>
          <p:cNvSpPr>
            <a:spLocks noGrp="1"/>
          </p:cNvSpPr>
          <p:nvPr>
            <p:ph type="sldNum" sz="quarter" idx="5"/>
          </p:nvPr>
        </p:nvSpPr>
        <p:spPr/>
        <p:txBody>
          <a:bodyPr/>
          <a:lstStyle/>
          <a:p>
            <a:fld id="{7FB4057E-B2C8-420B-B14C-990FEC29234D}" type="slidenum">
              <a:rPr lang="en-US" smtClean="0"/>
              <a:t>1</a:t>
            </a:fld>
            <a:endParaRPr lang="en-US"/>
          </a:p>
        </p:txBody>
      </p:sp>
    </p:spTree>
    <p:extLst>
      <p:ext uri="{BB962C8B-B14F-4D97-AF65-F5344CB8AC3E}">
        <p14:creationId xmlns:p14="http://schemas.microsoft.com/office/powerpoint/2010/main" val="3872480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FB4057E-B2C8-420B-B14C-990FEC29234D}" type="slidenum">
              <a:rPr kumimoji="0" lang="en-US" sz="7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2246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06A75D-1CB1-42B6-9CFD-9BF35DEAE7CE}" type="slidenum">
              <a:rPr kumimoji="0" lang="en-US" sz="1200" b="0" i="0" u="none" strike="noStrike" kern="0" cap="none" spc="0" normalizeH="0" baseline="0" noProof="0" smtClean="0">
                <a:ln>
                  <a:noFill/>
                </a:ln>
                <a:solidFill>
                  <a:sysClr val="windowText" lastClr="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18628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Mention New Website</a:t>
            </a:r>
          </a:p>
          <a:p>
            <a:r>
              <a:rPr lang="en-US"/>
              <a:t>Mention New Member area</a:t>
            </a:r>
          </a:p>
        </p:txBody>
      </p:sp>
      <p:sp>
        <p:nvSpPr>
          <p:cNvPr id="4" name="Slide Number Placeholder 3"/>
          <p:cNvSpPr>
            <a:spLocks noGrp="1"/>
          </p:cNvSpPr>
          <p:nvPr>
            <p:ph type="sldNum" sz="quarter" idx="5"/>
          </p:nvPr>
        </p:nvSpPr>
        <p:spPr/>
        <p:txBody>
          <a:bodyPr/>
          <a:lstStyle/>
          <a:p>
            <a:fld id="{7FB4057E-B2C8-420B-B14C-990FEC29234D}" type="slidenum">
              <a:rPr lang="en-US" smtClean="0"/>
              <a:t>14</a:t>
            </a:fld>
            <a:endParaRPr lang="en-US"/>
          </a:p>
        </p:txBody>
      </p:sp>
    </p:spTree>
    <p:extLst>
      <p:ext uri="{BB962C8B-B14F-4D97-AF65-F5344CB8AC3E}">
        <p14:creationId xmlns:p14="http://schemas.microsoft.com/office/powerpoint/2010/main" val="773927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EF5CB-124A-EB37-E2CB-F821F1B447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BB2301-7839-752C-7C71-1B1C21201C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BB161A-DB15-2A8F-E672-36CA681FE795}"/>
              </a:ext>
            </a:extLst>
          </p:cNvPr>
          <p:cNvSpPr>
            <a:spLocks noGrp="1"/>
          </p:cNvSpPr>
          <p:nvPr>
            <p:ph type="body" idx="1"/>
          </p:nvPr>
        </p:nvSpPr>
        <p:spPr/>
        <p:txBody>
          <a:bodyPr/>
          <a:lstStyle/>
          <a:p>
            <a:endParaRPr lang="en-US" sz="2200">
              <a:ea typeface="+mn-lt"/>
              <a:cs typeface="+mn-lt"/>
            </a:endParaRPr>
          </a:p>
        </p:txBody>
      </p:sp>
      <p:sp>
        <p:nvSpPr>
          <p:cNvPr id="4" name="Slide Number Placeholder 3">
            <a:extLst>
              <a:ext uri="{FF2B5EF4-FFF2-40B4-BE49-F238E27FC236}">
                <a16:creationId xmlns:a16="http://schemas.microsoft.com/office/drawing/2014/main" id="{361558F2-5FEC-A938-FBFB-866061329F3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50778CE-8D7D-4612-8BA6-EFE814EA3A48}" type="slidenum">
              <a:rPr kumimoji="0" lang="en-US" sz="7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63537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F106A75D-1CB1-42B6-9CFD-9BF35DEAE7CE}"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28</a:t>
            </a:fld>
            <a:endParaRPr kumimoji="0" lang="en-US" sz="12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8918628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12700"/>
            <a:ext cx="18288000" cy="10299701"/>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ctrTitle"/>
          </p:nvPr>
        </p:nvSpPr>
        <p:spPr>
          <a:xfrm>
            <a:off x="2260601" y="3606801"/>
            <a:ext cx="11650404" cy="2469453"/>
          </a:xfrm>
        </p:spPr>
        <p:txBody>
          <a:bodyPr anchor="b">
            <a:noAutofit/>
          </a:bodyPr>
          <a:lstStyle>
            <a:lvl1pPr algn="r">
              <a:defRPr sz="81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2260601" y="6076250"/>
            <a:ext cx="11650404" cy="1645349"/>
          </a:xfrm>
        </p:spPr>
        <p:txBody>
          <a:bodyPr anchor="t"/>
          <a:lstStyle>
            <a:lvl1pPr marL="0" indent="0" algn="r">
              <a:buNone/>
              <a:defRPr>
                <a:solidFill>
                  <a:schemeClr val="tx1">
                    <a:lumMod val="50000"/>
                    <a:lumOff val="50000"/>
                  </a:schemeClr>
                </a:solidFill>
              </a:defRPr>
            </a:lvl1pPr>
            <a:lvl2pPr marL="685800" indent="0" algn="ctr">
              <a:buNone/>
              <a:defRPr>
                <a:solidFill>
                  <a:schemeClr val="tx1">
                    <a:tint val="75000"/>
                  </a:schemeClr>
                </a:solidFill>
              </a:defRPr>
            </a:lvl2pPr>
            <a:lvl3pPr marL="1371600" indent="0" algn="ctr">
              <a:buNone/>
              <a:defRPr>
                <a:solidFill>
                  <a:schemeClr val="tx1">
                    <a:tint val="75000"/>
                  </a:schemeClr>
                </a:solidFill>
              </a:defRPr>
            </a:lvl3pPr>
            <a:lvl4pPr marL="2057400" indent="0" algn="ctr">
              <a:buNone/>
              <a:defRPr>
                <a:solidFill>
                  <a:schemeClr val="tx1">
                    <a:tint val="75000"/>
                  </a:schemeClr>
                </a:solidFill>
              </a:defRPr>
            </a:lvl4pPr>
            <a:lvl5pPr marL="2743200" indent="0" algn="ctr">
              <a:buNone/>
              <a:defRPr>
                <a:solidFill>
                  <a:schemeClr val="tx1">
                    <a:tint val="75000"/>
                  </a:schemeClr>
                </a:solidFill>
              </a:defRPr>
            </a:lvl5pPr>
            <a:lvl6pPr marL="3429000" indent="0" algn="ctr">
              <a:buNone/>
              <a:defRPr>
                <a:solidFill>
                  <a:schemeClr val="tx1">
                    <a:tint val="75000"/>
                  </a:schemeClr>
                </a:solidFill>
              </a:defRPr>
            </a:lvl6pPr>
            <a:lvl7pPr marL="4114800" indent="0" algn="ctr">
              <a:buNone/>
              <a:defRPr>
                <a:solidFill>
                  <a:schemeClr val="tx1">
                    <a:tint val="75000"/>
                  </a:schemeClr>
                </a:solidFill>
              </a:defRPr>
            </a:lvl7pPr>
            <a:lvl8pPr marL="4800600" indent="0" algn="ctr">
              <a:buNone/>
              <a:defRPr>
                <a:solidFill>
                  <a:schemeClr val="tx1">
                    <a:tint val="75000"/>
                  </a:schemeClr>
                </a:solidFill>
              </a:defRPr>
            </a:lvl8pPr>
            <a:lvl9pPr marL="54864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4102665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016003" y="914400"/>
            <a:ext cx="12895002" cy="5105400"/>
          </a:xfrm>
        </p:spPr>
        <p:txBody>
          <a:bodyPr anchor="ctr">
            <a:normAutofit/>
          </a:bodyPr>
          <a:lstStyle>
            <a:lvl1pPr algn="l">
              <a:defRPr sz="6600" b="0" cap="none"/>
            </a:lvl1pPr>
          </a:lstStyle>
          <a:p>
            <a:r>
              <a:rPr lang="en-US"/>
              <a:t>Click to edit Master title style</a:t>
            </a:r>
          </a:p>
        </p:txBody>
      </p:sp>
      <p:sp>
        <p:nvSpPr>
          <p:cNvPr id="3" name="Text Placeholder 2"/>
          <p:cNvSpPr>
            <a:spLocks noGrp="1"/>
          </p:cNvSpPr>
          <p:nvPr>
            <p:ph type="body" idx="1"/>
          </p:nvPr>
        </p:nvSpPr>
        <p:spPr>
          <a:xfrm>
            <a:off x="1016003" y="6705600"/>
            <a:ext cx="12895002" cy="2356443"/>
          </a:xfrm>
        </p:spPr>
        <p:txBody>
          <a:bodyPr anchor="ctr">
            <a:normAutofit/>
          </a:bodyPr>
          <a:lstStyle>
            <a:lvl1pPr marL="0" indent="0" algn="l">
              <a:buNone/>
              <a:defRPr sz="2700">
                <a:solidFill>
                  <a:schemeClr val="tx1">
                    <a:lumMod val="75000"/>
                    <a:lumOff val="25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550426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97001" y="914400"/>
            <a:ext cx="12141201" cy="4533900"/>
          </a:xfrm>
        </p:spPr>
        <p:txBody>
          <a:bodyPr anchor="ctr">
            <a:normAutofit/>
          </a:bodyPr>
          <a:lstStyle>
            <a:lvl1pPr algn="l">
              <a:defRPr sz="6600" b="0" cap="none"/>
            </a:lvl1pPr>
          </a:lstStyle>
          <a:p>
            <a:r>
              <a:rPr lang="en-US"/>
              <a:t>Click to edit Master title style</a:t>
            </a:r>
          </a:p>
        </p:txBody>
      </p:sp>
      <p:sp>
        <p:nvSpPr>
          <p:cNvPr id="23" name="Text Placeholder 9"/>
          <p:cNvSpPr>
            <a:spLocks noGrp="1"/>
          </p:cNvSpPr>
          <p:nvPr>
            <p:ph type="body" sz="quarter" idx="13"/>
          </p:nvPr>
        </p:nvSpPr>
        <p:spPr>
          <a:xfrm>
            <a:off x="2049209" y="5448300"/>
            <a:ext cx="10836786" cy="571500"/>
          </a:xfrm>
        </p:spPr>
        <p:txBody>
          <a:bodyPr anchor="ctr">
            <a:noAutofit/>
          </a:bodyPr>
          <a:lstStyle>
            <a:lvl1pPr marL="0" indent="0">
              <a:buFontTx/>
              <a:buNone/>
              <a:defRPr sz="2400">
                <a:solidFill>
                  <a:schemeClr val="tx1">
                    <a:lumMod val="50000"/>
                    <a:lumOff val="50000"/>
                  </a:schemeClr>
                </a:solidFill>
              </a:defRPr>
            </a:lvl1pPr>
            <a:lvl2pPr marL="685800" indent="0">
              <a:buFontTx/>
              <a:buNone/>
              <a:defRPr/>
            </a:lvl2pPr>
            <a:lvl3pPr marL="1371600" indent="0">
              <a:buFontTx/>
              <a:buNone/>
              <a:defRPr/>
            </a:lvl3pPr>
            <a:lvl4pPr marL="2057400" indent="0">
              <a:buFontTx/>
              <a:buNone/>
              <a:defRPr/>
            </a:lvl4pPr>
            <a:lvl5pPr marL="2743200" indent="0">
              <a:buFontTx/>
              <a:buNone/>
              <a:defRPr/>
            </a:lvl5pPr>
          </a:lstStyle>
          <a:p>
            <a:pPr lvl="0"/>
            <a:r>
              <a:rPr lang="en-US"/>
              <a:t>Click to edit Master text styles</a:t>
            </a:r>
          </a:p>
        </p:txBody>
      </p:sp>
      <p:sp>
        <p:nvSpPr>
          <p:cNvPr id="3" name="Text Placeholder 2"/>
          <p:cNvSpPr>
            <a:spLocks noGrp="1"/>
          </p:cNvSpPr>
          <p:nvPr>
            <p:ph type="body" idx="1"/>
          </p:nvPr>
        </p:nvSpPr>
        <p:spPr>
          <a:xfrm>
            <a:off x="1016003" y="6705600"/>
            <a:ext cx="12895002" cy="2356443"/>
          </a:xfrm>
        </p:spPr>
        <p:txBody>
          <a:bodyPr anchor="ctr">
            <a:normAutofit/>
          </a:bodyPr>
          <a:lstStyle>
            <a:lvl1pPr marL="0" indent="0" algn="l">
              <a:buNone/>
              <a:defRPr sz="2700">
                <a:solidFill>
                  <a:schemeClr val="tx1">
                    <a:lumMod val="75000"/>
                    <a:lumOff val="25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
        <p:nvSpPr>
          <p:cNvPr id="20" name="TextBox 19"/>
          <p:cNvSpPr txBox="1"/>
          <p:nvPr/>
        </p:nvSpPr>
        <p:spPr>
          <a:xfrm>
            <a:off x="812805" y="1185567"/>
            <a:ext cx="914400" cy="877164"/>
          </a:xfrm>
          <a:prstGeom prst="rect">
            <a:avLst/>
          </a:prstGeom>
        </p:spPr>
        <p:txBody>
          <a:bodyPr vert="horz" lIns="137160" tIns="68580" rIns="137160" bIns="68580" rtlCol="0" anchor="ctr">
            <a:noAutofit/>
          </a:bodyPr>
          <a:lstStyle/>
          <a:p>
            <a:pPr lvl="0"/>
            <a:r>
              <a:rPr lang="en-US" sz="12000" baseline="0">
                <a:ln w="3175" cmpd="sng">
                  <a:noFill/>
                </a:ln>
                <a:solidFill>
                  <a:schemeClr val="accent1">
                    <a:lumMod val="60000"/>
                    <a:lumOff val="40000"/>
                  </a:schemeClr>
                </a:solidFill>
                <a:effectLst/>
                <a:latin typeface="Arial"/>
              </a:rPr>
              <a:t>“</a:t>
            </a:r>
          </a:p>
        </p:txBody>
      </p:sp>
      <p:sp>
        <p:nvSpPr>
          <p:cNvPr id="22" name="TextBox 21"/>
          <p:cNvSpPr txBox="1"/>
          <p:nvPr/>
        </p:nvSpPr>
        <p:spPr>
          <a:xfrm>
            <a:off x="13339517" y="4329834"/>
            <a:ext cx="914400" cy="877164"/>
          </a:xfrm>
          <a:prstGeom prst="rect">
            <a:avLst/>
          </a:prstGeom>
        </p:spPr>
        <p:txBody>
          <a:bodyPr vert="horz" lIns="137160" tIns="68580" rIns="137160" bIns="68580" rtlCol="0" anchor="ctr">
            <a:noAutofit/>
          </a:bodyPr>
          <a:lstStyle/>
          <a:p>
            <a:pPr lvl="0"/>
            <a:r>
              <a:rPr lang="en-US" sz="12000" baseline="0">
                <a:ln w="3175" cmpd="sng">
                  <a:noFill/>
                </a:ln>
                <a:solidFill>
                  <a:schemeClr val="accent1">
                    <a:lumMod val="60000"/>
                    <a:lumOff val="40000"/>
                  </a:schemeClr>
                </a:solidFill>
                <a:latin typeface="Arial"/>
              </a:rPr>
              <a:t>”</a:t>
            </a:r>
            <a:endParaRPr lang="en-US">
              <a:solidFill>
                <a:schemeClr val="accent1">
                  <a:lumMod val="60000"/>
                  <a:lumOff val="40000"/>
                </a:schemeClr>
              </a:solidFill>
              <a:latin typeface="Arial"/>
            </a:endParaRPr>
          </a:p>
        </p:txBody>
      </p:sp>
    </p:spTree>
    <p:extLst>
      <p:ext uri="{BB962C8B-B14F-4D97-AF65-F5344CB8AC3E}">
        <p14:creationId xmlns:p14="http://schemas.microsoft.com/office/powerpoint/2010/main" val="11427520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016003" y="2897982"/>
            <a:ext cx="12895002" cy="3893190"/>
          </a:xfrm>
        </p:spPr>
        <p:txBody>
          <a:bodyPr anchor="b">
            <a:normAutofit/>
          </a:bodyPr>
          <a:lstStyle>
            <a:lvl1pPr algn="l">
              <a:defRPr sz="6600" b="0" cap="none"/>
            </a:lvl1pPr>
          </a:lstStyle>
          <a:p>
            <a:r>
              <a:rPr lang="en-US"/>
              <a:t>Click to edit Master title style</a:t>
            </a:r>
          </a:p>
        </p:txBody>
      </p:sp>
      <p:sp>
        <p:nvSpPr>
          <p:cNvPr id="3" name="Text Placeholder 2"/>
          <p:cNvSpPr>
            <a:spLocks noGrp="1"/>
          </p:cNvSpPr>
          <p:nvPr>
            <p:ph type="body" idx="1"/>
          </p:nvPr>
        </p:nvSpPr>
        <p:spPr>
          <a:xfrm>
            <a:off x="1016003" y="6791172"/>
            <a:ext cx="12895002" cy="2270871"/>
          </a:xfrm>
        </p:spPr>
        <p:txBody>
          <a:bodyPr anchor="t">
            <a:normAutofit/>
          </a:bodyPr>
          <a:lstStyle>
            <a:lvl1pPr marL="0" indent="0" algn="l">
              <a:buNone/>
              <a:defRPr sz="2700">
                <a:solidFill>
                  <a:schemeClr val="tx1">
                    <a:lumMod val="75000"/>
                    <a:lumOff val="25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41593516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397001" y="914400"/>
            <a:ext cx="12141201" cy="4533900"/>
          </a:xfrm>
        </p:spPr>
        <p:txBody>
          <a:bodyPr anchor="ctr">
            <a:normAutofit/>
          </a:bodyPr>
          <a:lstStyle>
            <a:lvl1pPr algn="l">
              <a:defRPr sz="6600" b="0" cap="none"/>
            </a:lvl1pPr>
          </a:lstStyle>
          <a:p>
            <a:r>
              <a:rPr lang="en-US"/>
              <a:t>Click to edit Master title style</a:t>
            </a:r>
          </a:p>
        </p:txBody>
      </p:sp>
      <p:sp>
        <p:nvSpPr>
          <p:cNvPr id="23" name="Text Placeholder 9"/>
          <p:cNvSpPr>
            <a:spLocks noGrp="1"/>
          </p:cNvSpPr>
          <p:nvPr>
            <p:ph type="body" sz="quarter" idx="13"/>
          </p:nvPr>
        </p:nvSpPr>
        <p:spPr>
          <a:xfrm>
            <a:off x="1015999" y="6019800"/>
            <a:ext cx="12895004" cy="771372"/>
          </a:xfrm>
        </p:spPr>
        <p:txBody>
          <a:bodyPr anchor="b">
            <a:noAutofit/>
          </a:bodyPr>
          <a:lstStyle>
            <a:lvl1pPr marL="0" indent="0">
              <a:buFontTx/>
              <a:buNone/>
              <a:defRPr sz="3600">
                <a:solidFill>
                  <a:schemeClr val="tx1">
                    <a:lumMod val="75000"/>
                    <a:lumOff val="25000"/>
                  </a:schemeClr>
                </a:solidFill>
              </a:defRPr>
            </a:lvl1pPr>
            <a:lvl2pPr marL="685800" indent="0">
              <a:buFontTx/>
              <a:buNone/>
              <a:defRPr/>
            </a:lvl2pPr>
            <a:lvl3pPr marL="1371600" indent="0">
              <a:buFontTx/>
              <a:buNone/>
              <a:defRPr/>
            </a:lvl3pPr>
            <a:lvl4pPr marL="2057400" indent="0">
              <a:buFontTx/>
              <a:buNone/>
              <a:defRPr/>
            </a:lvl4pPr>
            <a:lvl5pPr marL="2743200" indent="0">
              <a:buFontTx/>
              <a:buNone/>
              <a:defRPr/>
            </a:lvl5pPr>
          </a:lstStyle>
          <a:p>
            <a:pPr lvl="0"/>
            <a:r>
              <a:rPr lang="en-US"/>
              <a:t>Click to edit Master text styles</a:t>
            </a:r>
          </a:p>
        </p:txBody>
      </p:sp>
      <p:sp>
        <p:nvSpPr>
          <p:cNvPr id="3" name="Text Placeholder 2"/>
          <p:cNvSpPr>
            <a:spLocks noGrp="1"/>
          </p:cNvSpPr>
          <p:nvPr>
            <p:ph type="body" idx="1"/>
          </p:nvPr>
        </p:nvSpPr>
        <p:spPr>
          <a:xfrm>
            <a:off x="1016003" y="6791172"/>
            <a:ext cx="12895002" cy="2270871"/>
          </a:xfrm>
        </p:spPr>
        <p:txBody>
          <a:bodyPr anchor="t">
            <a:normAutofit/>
          </a:bodyPr>
          <a:lstStyle>
            <a:lvl1pPr marL="0" indent="0" algn="l">
              <a:buNone/>
              <a:defRPr sz="2700">
                <a:solidFill>
                  <a:schemeClr val="tx1">
                    <a:lumMod val="50000"/>
                    <a:lumOff val="50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
        <p:nvSpPr>
          <p:cNvPr id="24" name="TextBox 23"/>
          <p:cNvSpPr txBox="1"/>
          <p:nvPr/>
        </p:nvSpPr>
        <p:spPr>
          <a:xfrm>
            <a:off x="812805" y="1185567"/>
            <a:ext cx="914400" cy="877164"/>
          </a:xfrm>
          <a:prstGeom prst="rect">
            <a:avLst/>
          </a:prstGeom>
        </p:spPr>
        <p:txBody>
          <a:bodyPr vert="horz" lIns="137160" tIns="68580" rIns="137160" bIns="68580" rtlCol="0" anchor="ctr">
            <a:noAutofit/>
          </a:bodyPr>
          <a:lstStyle/>
          <a:p>
            <a:pPr lvl="0"/>
            <a:r>
              <a:rPr lang="en-US" sz="12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13339517" y="4329834"/>
            <a:ext cx="914400" cy="877164"/>
          </a:xfrm>
          <a:prstGeom prst="rect">
            <a:avLst/>
          </a:prstGeom>
        </p:spPr>
        <p:txBody>
          <a:bodyPr vert="horz" lIns="137160" tIns="68580" rIns="137160" bIns="68580" rtlCol="0" anchor="ctr">
            <a:noAutofit/>
          </a:bodyPr>
          <a:lstStyle/>
          <a:p>
            <a:pPr lvl="0"/>
            <a:r>
              <a:rPr lang="en-US" sz="12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706613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028699" y="914400"/>
            <a:ext cx="12882305" cy="4533900"/>
          </a:xfrm>
        </p:spPr>
        <p:txBody>
          <a:bodyPr anchor="ctr">
            <a:normAutofit/>
          </a:bodyPr>
          <a:lstStyle>
            <a:lvl1pPr algn="l">
              <a:defRPr sz="6600" b="0" cap="none"/>
            </a:lvl1pPr>
          </a:lstStyle>
          <a:p>
            <a:r>
              <a:rPr lang="en-US"/>
              <a:t>Click to edit Master title style</a:t>
            </a:r>
          </a:p>
        </p:txBody>
      </p:sp>
      <p:sp>
        <p:nvSpPr>
          <p:cNvPr id="23" name="Text Placeholder 9"/>
          <p:cNvSpPr>
            <a:spLocks noGrp="1"/>
          </p:cNvSpPr>
          <p:nvPr>
            <p:ph type="body" sz="quarter" idx="13"/>
          </p:nvPr>
        </p:nvSpPr>
        <p:spPr>
          <a:xfrm>
            <a:off x="1015999" y="6019800"/>
            <a:ext cx="12895004" cy="771372"/>
          </a:xfrm>
        </p:spPr>
        <p:txBody>
          <a:bodyPr anchor="b">
            <a:noAutofit/>
          </a:bodyPr>
          <a:lstStyle>
            <a:lvl1pPr marL="0" indent="0">
              <a:buFontTx/>
              <a:buNone/>
              <a:defRPr sz="3600">
                <a:solidFill>
                  <a:schemeClr val="accent1"/>
                </a:solidFill>
              </a:defRPr>
            </a:lvl1pPr>
            <a:lvl2pPr marL="685800" indent="0">
              <a:buFontTx/>
              <a:buNone/>
              <a:defRPr/>
            </a:lvl2pPr>
            <a:lvl3pPr marL="1371600" indent="0">
              <a:buFontTx/>
              <a:buNone/>
              <a:defRPr/>
            </a:lvl3pPr>
            <a:lvl4pPr marL="2057400" indent="0">
              <a:buFontTx/>
              <a:buNone/>
              <a:defRPr/>
            </a:lvl4pPr>
            <a:lvl5pPr marL="2743200" indent="0">
              <a:buFontTx/>
              <a:buNone/>
              <a:defRPr/>
            </a:lvl5pPr>
          </a:lstStyle>
          <a:p>
            <a:pPr lvl="0"/>
            <a:r>
              <a:rPr lang="en-US"/>
              <a:t>Click to edit Master text styles</a:t>
            </a:r>
          </a:p>
        </p:txBody>
      </p:sp>
      <p:sp>
        <p:nvSpPr>
          <p:cNvPr id="3" name="Text Placeholder 2"/>
          <p:cNvSpPr>
            <a:spLocks noGrp="1"/>
          </p:cNvSpPr>
          <p:nvPr>
            <p:ph type="body" idx="1"/>
          </p:nvPr>
        </p:nvSpPr>
        <p:spPr>
          <a:xfrm>
            <a:off x="1016003" y="6791172"/>
            <a:ext cx="12895002" cy="2270871"/>
          </a:xfrm>
        </p:spPr>
        <p:txBody>
          <a:bodyPr anchor="t">
            <a:normAutofit/>
          </a:bodyPr>
          <a:lstStyle>
            <a:lvl1pPr marL="0" indent="0" algn="l">
              <a:buNone/>
              <a:defRPr sz="2700">
                <a:solidFill>
                  <a:schemeClr val="tx1">
                    <a:lumMod val="50000"/>
                    <a:lumOff val="50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5258553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678651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951510" y="914399"/>
            <a:ext cx="1957115" cy="7877177"/>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1016003" y="914400"/>
            <a:ext cx="10590225" cy="78771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4448250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제목 및 내용">
    <p:bg>
      <p:bgPr>
        <a:solidFill>
          <a:schemeClr val="bg1"/>
        </a:solidFill>
        <a:effectLst/>
      </p:bgPr>
    </p:bg>
    <p:spTree>
      <p:nvGrpSpPr>
        <p:cNvPr id="1" name=""/>
        <p:cNvGrpSpPr/>
        <p:nvPr/>
      </p:nvGrpSpPr>
      <p:grpSpPr>
        <a:xfrm>
          <a:off x="0" y="0"/>
          <a:ext cx="0" cy="0"/>
          <a:chOff x="0" y="0"/>
          <a:chExt cx="0" cy="0"/>
        </a:xfrm>
      </p:grpSpPr>
      <p:pic>
        <p:nvPicPr>
          <p:cNvPr id="7" name="그림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 y="1861"/>
            <a:ext cx="18287982" cy="10283270"/>
          </a:xfrm>
          <a:prstGeom prst="rect">
            <a:avLst/>
          </a:prstGeom>
        </p:spPr>
      </p:pic>
      <p:sp>
        <p:nvSpPr>
          <p:cNvPr id="4" name="날짜 개체 틀 3"/>
          <p:cNvSpPr>
            <a:spLocks noGrp="1"/>
          </p:cNvSpPr>
          <p:nvPr>
            <p:ph type="dt" sz="half" idx="10"/>
          </p:nvPr>
        </p:nvSpPr>
        <p:spPr>
          <a:xfrm>
            <a:off x="914401" y="9751255"/>
            <a:ext cx="4267200" cy="276999"/>
          </a:xfrm>
        </p:spPr>
        <p:txBody>
          <a:bodyPr/>
          <a:lstStyle>
            <a:lvl1pPr>
              <a:defRPr>
                <a:latin typeface="+mj-lt"/>
              </a:defRPr>
            </a:lvl1pPr>
          </a:lstStyle>
          <a:p>
            <a:fld id="{ED3D6733-6F27-4404-AB51-585418F146E5}" type="datetimeFigureOut">
              <a:rPr lang="ko-KR" altLang="en-US" smtClean="0"/>
              <a:pPr/>
              <a:t>2026-07-08</a:t>
            </a:fld>
            <a:endParaRPr lang="ko-KR" altLang="en-US"/>
          </a:p>
        </p:txBody>
      </p:sp>
      <p:sp>
        <p:nvSpPr>
          <p:cNvPr id="5" name="바닥글 개체 틀 4"/>
          <p:cNvSpPr>
            <a:spLocks noGrp="1"/>
          </p:cNvSpPr>
          <p:nvPr>
            <p:ph type="ftr" sz="quarter" idx="11"/>
          </p:nvPr>
        </p:nvSpPr>
        <p:spPr>
          <a:xfrm>
            <a:off x="6248403" y="9751255"/>
            <a:ext cx="5791199" cy="276999"/>
          </a:xfrm>
        </p:spPr>
        <p:txBody>
          <a:bodyPr/>
          <a:lstStyle>
            <a:lvl1pPr>
              <a:defRPr>
                <a:latin typeface="+mj-lt"/>
              </a:defRPr>
            </a:lvl1pPr>
          </a:lstStyle>
          <a:p>
            <a:endParaRPr lang="ko-KR" altLang="en-US"/>
          </a:p>
        </p:txBody>
      </p:sp>
      <p:sp>
        <p:nvSpPr>
          <p:cNvPr id="6" name="슬라이드 번호 개체 틀 5"/>
          <p:cNvSpPr>
            <a:spLocks noGrp="1"/>
          </p:cNvSpPr>
          <p:nvPr>
            <p:ph type="sldNum" sz="quarter" idx="12"/>
          </p:nvPr>
        </p:nvSpPr>
        <p:spPr>
          <a:xfrm>
            <a:off x="13106401" y="9751255"/>
            <a:ext cx="4267200" cy="276999"/>
          </a:xfrm>
        </p:spPr>
        <p:txBody>
          <a:bodyPr/>
          <a:lstStyle>
            <a:lvl1pPr>
              <a:defRPr>
                <a:latin typeface="+mj-lt"/>
              </a:defRPr>
            </a:lvl1pPr>
          </a:lstStyle>
          <a:p>
            <a:fld id="{EE6BC638-39B7-4287-91A7-2A3DDA573295}" type="slidenum">
              <a:rPr lang="ko-KR" altLang="en-US" smtClean="0"/>
              <a:pPr/>
              <a:t>‹#›</a:t>
            </a:fld>
            <a:endParaRPr lang="ko-KR" altLang="en-US"/>
          </a:p>
        </p:txBody>
      </p:sp>
      <p:sp>
        <p:nvSpPr>
          <p:cNvPr id="15" name="제목 1"/>
          <p:cNvSpPr>
            <a:spLocks noGrp="1"/>
          </p:cNvSpPr>
          <p:nvPr>
            <p:ph type="title"/>
          </p:nvPr>
        </p:nvSpPr>
        <p:spPr>
          <a:xfrm>
            <a:off x="914401" y="284086"/>
            <a:ext cx="16459200" cy="1197852"/>
          </a:xfrm>
        </p:spPr>
        <p:txBody>
          <a:bodyPr vert="horz" lIns="99569" tIns="49785" rIns="99569" bIns="49785" rtlCol="0" anchor="ctr">
            <a:normAutofit/>
          </a:bodyPr>
          <a:lstStyle>
            <a:lvl1pPr algn="l" defTabSz="1493236" rtl="0" eaLnBrk="1" latinLnBrk="1" hangingPunct="1">
              <a:spcBef>
                <a:spcPct val="0"/>
              </a:spcBef>
              <a:buNone/>
              <a:defRPr lang="ko-KR" altLang="en-US" sz="5999" b="1" kern="1200" baseline="0" dirty="0">
                <a:solidFill>
                  <a:schemeClr val="tx1">
                    <a:lumMod val="95000"/>
                    <a:lumOff val="5000"/>
                  </a:schemeClr>
                </a:solidFill>
                <a:effectLst/>
                <a:latin typeface="+mj-lt"/>
                <a:ea typeface="맑은 고딕" pitchFamily="50" charset="-127"/>
                <a:cs typeface="+mj-cs"/>
              </a:defRPr>
            </a:lvl1pPr>
          </a:lstStyle>
          <a:p>
            <a:r>
              <a:rPr lang="ko-KR" altLang="en-US"/>
              <a:t>마스터 제목 스타일 편집</a:t>
            </a:r>
          </a:p>
        </p:txBody>
      </p:sp>
      <p:sp>
        <p:nvSpPr>
          <p:cNvPr id="16" name="내용 개체 틀 2"/>
          <p:cNvSpPr>
            <a:spLocks noGrp="1"/>
          </p:cNvSpPr>
          <p:nvPr>
            <p:ph idx="1" hasCustomPrompt="1"/>
          </p:nvPr>
        </p:nvSpPr>
        <p:spPr>
          <a:xfrm>
            <a:off x="914401" y="2227852"/>
            <a:ext cx="16459200" cy="7235127"/>
          </a:xfrm>
        </p:spPr>
        <p:txBody>
          <a:bodyPr>
            <a:normAutofit/>
          </a:bodyPr>
          <a:lstStyle>
            <a:lvl1pPr algn="l">
              <a:buNone/>
              <a:defRPr sz="2999" i="1" baseline="0">
                <a:solidFill>
                  <a:schemeClr val="tx1">
                    <a:lumMod val="95000"/>
                    <a:lumOff val="5000"/>
                  </a:schemeClr>
                </a:solidFill>
                <a:latin typeface="+mj-lt"/>
                <a:ea typeface="맑은 고딕" pitchFamily="50" charset="-127"/>
              </a:defRPr>
            </a:lvl1pPr>
            <a:lvl2pPr algn="l">
              <a:buNone/>
              <a:defRPr sz="3749" baseline="0">
                <a:solidFill>
                  <a:schemeClr val="tx1">
                    <a:lumMod val="75000"/>
                    <a:lumOff val="25000"/>
                  </a:schemeClr>
                </a:solidFill>
                <a:latin typeface="Noto Sans" pitchFamily="34" charset="0"/>
                <a:ea typeface="맑은 고딕" pitchFamily="50" charset="-127"/>
              </a:defRPr>
            </a:lvl2pPr>
            <a:lvl3pPr algn="l">
              <a:buNone/>
              <a:defRPr sz="3749" baseline="0">
                <a:solidFill>
                  <a:schemeClr val="tx1">
                    <a:lumMod val="75000"/>
                    <a:lumOff val="25000"/>
                  </a:schemeClr>
                </a:solidFill>
                <a:latin typeface="Noto Sans" pitchFamily="34" charset="0"/>
                <a:ea typeface="맑은 고딕" pitchFamily="50" charset="-127"/>
              </a:defRPr>
            </a:lvl3pPr>
            <a:lvl4pPr algn="l">
              <a:buNone/>
              <a:defRPr sz="3749" baseline="0">
                <a:solidFill>
                  <a:schemeClr val="tx1">
                    <a:lumMod val="75000"/>
                    <a:lumOff val="25000"/>
                  </a:schemeClr>
                </a:solidFill>
                <a:latin typeface="Noto Sans" pitchFamily="34" charset="0"/>
                <a:ea typeface="맑은 고딕" pitchFamily="50" charset="-127"/>
              </a:defRPr>
            </a:lvl4pPr>
            <a:lvl5pPr algn="l">
              <a:buNone/>
              <a:defRPr sz="3749" baseline="0">
                <a:solidFill>
                  <a:schemeClr val="tx1">
                    <a:lumMod val="75000"/>
                    <a:lumOff val="25000"/>
                  </a:schemeClr>
                </a:solidFill>
                <a:latin typeface="Noto Sans" pitchFamily="34" charset="0"/>
                <a:ea typeface="맑은 고딕" pitchFamily="50" charset="-127"/>
              </a:defRPr>
            </a:lvl5pPr>
          </a:lstStyle>
          <a:p>
            <a:pPr lvl="0"/>
            <a:r>
              <a:rPr lang="en-US" altLang="ko-KR"/>
              <a:t>Replace with your own text</a:t>
            </a:r>
            <a:endParaRPr lang="ko-KR" altLang="en-US"/>
          </a:p>
        </p:txBody>
      </p:sp>
    </p:spTree>
    <p:extLst>
      <p:ext uri="{BB962C8B-B14F-4D97-AF65-F5344CB8AC3E}">
        <p14:creationId xmlns:p14="http://schemas.microsoft.com/office/powerpoint/2010/main" val="2636476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사용자 지정 레이아웃">
    <p:bg>
      <p:bgPr>
        <a:solidFill>
          <a:schemeClr val="bg1"/>
        </a:solidFill>
        <a:effectLst/>
      </p:bgPr>
    </p:bg>
    <p:spTree>
      <p:nvGrpSpPr>
        <p:cNvPr id="1" name=""/>
        <p:cNvGrpSpPr/>
        <p:nvPr/>
      </p:nvGrpSpPr>
      <p:grpSpPr>
        <a:xfrm>
          <a:off x="0" y="0"/>
          <a:ext cx="0" cy="0"/>
          <a:chOff x="0" y="0"/>
          <a:chExt cx="0" cy="0"/>
        </a:xfrm>
      </p:grpSpPr>
      <p:pic>
        <p:nvPicPr>
          <p:cNvPr id="8" name="그림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65" y="0"/>
            <a:ext cx="18285469" cy="10287000"/>
          </a:xfrm>
          <a:prstGeom prst="rect">
            <a:avLst/>
          </a:prstGeom>
        </p:spPr>
      </p:pic>
      <p:sp>
        <p:nvSpPr>
          <p:cNvPr id="15" name="내용 개체 틀 2"/>
          <p:cNvSpPr>
            <a:spLocks noGrp="1"/>
          </p:cNvSpPr>
          <p:nvPr>
            <p:ph idx="1" hasCustomPrompt="1"/>
          </p:nvPr>
        </p:nvSpPr>
        <p:spPr>
          <a:xfrm>
            <a:off x="914401" y="2227853"/>
            <a:ext cx="16459200" cy="7235127"/>
          </a:xfrm>
        </p:spPr>
        <p:txBody>
          <a:bodyPr>
            <a:normAutofit/>
          </a:bodyPr>
          <a:lstStyle>
            <a:lvl1pPr algn="l">
              <a:buNone/>
              <a:defRPr sz="2999" i="1" baseline="0">
                <a:solidFill>
                  <a:schemeClr val="tx1">
                    <a:lumMod val="95000"/>
                    <a:lumOff val="5000"/>
                  </a:schemeClr>
                </a:solidFill>
                <a:latin typeface="+mj-lt"/>
                <a:ea typeface="맑은 고딕" pitchFamily="50" charset="-127"/>
              </a:defRPr>
            </a:lvl1pPr>
            <a:lvl2pPr algn="l">
              <a:buNone/>
              <a:defRPr sz="3749" baseline="0">
                <a:solidFill>
                  <a:schemeClr val="tx1">
                    <a:lumMod val="75000"/>
                    <a:lumOff val="25000"/>
                  </a:schemeClr>
                </a:solidFill>
                <a:latin typeface="Noto Sans" pitchFamily="34" charset="0"/>
                <a:ea typeface="맑은 고딕" pitchFamily="50" charset="-127"/>
              </a:defRPr>
            </a:lvl2pPr>
            <a:lvl3pPr algn="l">
              <a:buNone/>
              <a:defRPr sz="3749" baseline="0">
                <a:solidFill>
                  <a:schemeClr val="tx1">
                    <a:lumMod val="75000"/>
                    <a:lumOff val="25000"/>
                  </a:schemeClr>
                </a:solidFill>
                <a:latin typeface="Noto Sans" pitchFamily="34" charset="0"/>
                <a:ea typeface="맑은 고딕" pitchFamily="50" charset="-127"/>
              </a:defRPr>
            </a:lvl3pPr>
            <a:lvl4pPr algn="l">
              <a:buNone/>
              <a:defRPr sz="3749" baseline="0">
                <a:solidFill>
                  <a:schemeClr val="tx1">
                    <a:lumMod val="75000"/>
                    <a:lumOff val="25000"/>
                  </a:schemeClr>
                </a:solidFill>
                <a:latin typeface="Noto Sans" pitchFamily="34" charset="0"/>
                <a:ea typeface="맑은 고딕" pitchFamily="50" charset="-127"/>
              </a:defRPr>
            </a:lvl4pPr>
            <a:lvl5pPr algn="l">
              <a:buNone/>
              <a:defRPr sz="3749" baseline="0">
                <a:solidFill>
                  <a:schemeClr val="tx1">
                    <a:lumMod val="75000"/>
                    <a:lumOff val="25000"/>
                  </a:schemeClr>
                </a:solidFill>
                <a:latin typeface="Noto Sans" pitchFamily="34" charset="0"/>
                <a:ea typeface="맑은 고딕" pitchFamily="50" charset="-127"/>
              </a:defRPr>
            </a:lvl5pPr>
          </a:lstStyle>
          <a:p>
            <a:pPr lvl="0"/>
            <a:r>
              <a:rPr lang="en-US" altLang="ko-KR"/>
              <a:t>Replace with your own text</a:t>
            </a:r>
            <a:endParaRPr lang="ko-KR" altLang="en-US"/>
          </a:p>
        </p:txBody>
      </p:sp>
      <p:sp>
        <p:nvSpPr>
          <p:cNvPr id="14" name="제목 1"/>
          <p:cNvSpPr>
            <a:spLocks noGrp="1"/>
          </p:cNvSpPr>
          <p:nvPr>
            <p:ph type="title"/>
          </p:nvPr>
        </p:nvSpPr>
        <p:spPr>
          <a:xfrm>
            <a:off x="914400" y="284086"/>
            <a:ext cx="16459202" cy="1197852"/>
          </a:xfrm>
        </p:spPr>
        <p:txBody>
          <a:bodyPr vert="horz" lIns="99569" tIns="49785" rIns="99569" bIns="49785" rtlCol="0" anchor="ctr">
            <a:normAutofit/>
          </a:bodyPr>
          <a:lstStyle>
            <a:lvl1pPr algn="l" defTabSz="1493236" rtl="0" eaLnBrk="1" latinLnBrk="1" hangingPunct="1">
              <a:spcBef>
                <a:spcPct val="0"/>
              </a:spcBef>
              <a:buNone/>
              <a:defRPr lang="ko-KR" altLang="en-US" sz="5999" b="1" kern="1200" baseline="0" dirty="0">
                <a:solidFill>
                  <a:schemeClr val="bg1"/>
                </a:solidFill>
                <a:effectLst/>
                <a:latin typeface="+mj-lt"/>
                <a:ea typeface="맑은 고딕" pitchFamily="50" charset="-127"/>
                <a:cs typeface="+mj-cs"/>
              </a:defRPr>
            </a:lvl1pPr>
          </a:lstStyle>
          <a:p>
            <a:r>
              <a:rPr lang="ko-KR" altLang="en-US"/>
              <a:t>마스터 제목 스타일 편집</a:t>
            </a:r>
          </a:p>
        </p:txBody>
      </p:sp>
      <p:sp>
        <p:nvSpPr>
          <p:cNvPr id="12" name="날짜 개체 틀 3"/>
          <p:cNvSpPr>
            <a:spLocks noGrp="1"/>
          </p:cNvSpPr>
          <p:nvPr>
            <p:ph type="dt" sz="half" idx="10"/>
          </p:nvPr>
        </p:nvSpPr>
        <p:spPr>
          <a:xfrm>
            <a:off x="914401" y="9751255"/>
            <a:ext cx="4267200" cy="276999"/>
          </a:xfrm>
        </p:spPr>
        <p:txBody>
          <a:bodyPr/>
          <a:lstStyle>
            <a:lvl1pPr>
              <a:defRPr>
                <a:latin typeface="+mj-lt"/>
              </a:defRPr>
            </a:lvl1pPr>
          </a:lstStyle>
          <a:p>
            <a:fld id="{ED3D6733-6F27-4404-AB51-585418F146E5}" type="datetimeFigureOut">
              <a:rPr lang="ko-KR" altLang="en-US" smtClean="0"/>
              <a:pPr/>
              <a:t>2026-07-08</a:t>
            </a:fld>
            <a:endParaRPr lang="ko-KR" altLang="en-US"/>
          </a:p>
        </p:txBody>
      </p:sp>
      <p:sp>
        <p:nvSpPr>
          <p:cNvPr id="13" name="바닥글 개체 틀 4"/>
          <p:cNvSpPr>
            <a:spLocks noGrp="1"/>
          </p:cNvSpPr>
          <p:nvPr>
            <p:ph type="ftr" sz="quarter" idx="11"/>
          </p:nvPr>
        </p:nvSpPr>
        <p:spPr>
          <a:xfrm>
            <a:off x="6248403" y="9751255"/>
            <a:ext cx="5791199" cy="276999"/>
          </a:xfrm>
        </p:spPr>
        <p:txBody>
          <a:bodyPr/>
          <a:lstStyle>
            <a:lvl1pPr>
              <a:defRPr>
                <a:latin typeface="+mj-lt"/>
              </a:defRPr>
            </a:lvl1pPr>
          </a:lstStyle>
          <a:p>
            <a:endParaRPr lang="ko-KR" altLang="en-US"/>
          </a:p>
        </p:txBody>
      </p:sp>
      <p:sp>
        <p:nvSpPr>
          <p:cNvPr id="16" name="슬라이드 번호 개체 틀 5"/>
          <p:cNvSpPr>
            <a:spLocks noGrp="1"/>
          </p:cNvSpPr>
          <p:nvPr>
            <p:ph type="sldNum" sz="quarter" idx="12"/>
          </p:nvPr>
        </p:nvSpPr>
        <p:spPr>
          <a:xfrm>
            <a:off x="13106401" y="9751255"/>
            <a:ext cx="4267200" cy="276999"/>
          </a:xfrm>
        </p:spPr>
        <p:txBody>
          <a:bodyPr/>
          <a:lstStyle>
            <a:lvl1pPr>
              <a:defRPr>
                <a:latin typeface="+mj-lt"/>
              </a:defRPr>
            </a:lvl1pPr>
          </a:lstStyle>
          <a:p>
            <a:fld id="{EE6BC638-39B7-4287-91A7-2A3DDA573295}" type="slidenum">
              <a:rPr lang="ko-KR" altLang="en-US" smtClean="0"/>
              <a:pPr/>
              <a:t>‹#›</a:t>
            </a:fld>
            <a:endParaRPr lang="ko-KR" altLang="en-US"/>
          </a:p>
        </p:txBody>
      </p:sp>
    </p:spTree>
    <p:extLst>
      <p:ext uri="{BB962C8B-B14F-4D97-AF65-F5344CB8AC3E}">
        <p14:creationId xmlns:p14="http://schemas.microsoft.com/office/powerpoint/2010/main" val="9577857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F6944-0AC3-6EA0-A978-623CC672E91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B5A6B7F-00D5-6C04-987A-59C0058B5445}"/>
              </a:ext>
            </a:extLst>
          </p:cNvPr>
          <p:cNvSpPr>
            <a:spLocks noGrp="1"/>
          </p:cNvSpPr>
          <p:nvPr>
            <p:ph type="dt" sz="half" idx="10"/>
          </p:nvPr>
        </p:nvSpPr>
        <p:spPr/>
        <p:txBody>
          <a:bodyPr/>
          <a:lstStyle/>
          <a:p>
            <a:fld id="{1D8BD707-D9CF-40AE-B4C6-C98DA3205C09}" type="datetimeFigureOut">
              <a:rPr lang="en-US" smtClean="0"/>
              <a:t>7/8/2026</a:t>
            </a:fld>
            <a:endParaRPr lang="en-US"/>
          </a:p>
        </p:txBody>
      </p:sp>
      <p:sp>
        <p:nvSpPr>
          <p:cNvPr id="4" name="Footer Placeholder 3">
            <a:extLst>
              <a:ext uri="{FF2B5EF4-FFF2-40B4-BE49-F238E27FC236}">
                <a16:creationId xmlns:a16="http://schemas.microsoft.com/office/drawing/2014/main" id="{5E09FB6D-3FFB-6702-6072-83919FF2E03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FB58210-C9A4-2E4A-5733-066DE339E843}"/>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727231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540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9816802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구역 머리글">
    <p:bg>
      <p:bgPr>
        <a:solidFill>
          <a:schemeClr val="bg1"/>
        </a:solidFill>
        <a:effectLst/>
      </p:bgPr>
    </p:bg>
    <p:spTree>
      <p:nvGrpSpPr>
        <p:cNvPr id="1" name=""/>
        <p:cNvGrpSpPr/>
        <p:nvPr/>
      </p:nvGrpSpPr>
      <p:grpSpPr>
        <a:xfrm>
          <a:off x="0" y="0"/>
          <a:ext cx="0" cy="0"/>
          <a:chOff x="0" y="0"/>
          <a:chExt cx="0" cy="0"/>
        </a:xfrm>
      </p:grpSpPr>
      <p:pic>
        <p:nvPicPr>
          <p:cNvPr id="2" name="그림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 y="1861"/>
            <a:ext cx="18287982" cy="10283270"/>
          </a:xfrm>
          <a:prstGeom prst="rect">
            <a:avLst/>
          </a:prstGeom>
        </p:spPr>
      </p:pic>
      <p:sp>
        <p:nvSpPr>
          <p:cNvPr id="4" name="날짜 개체 틀 3"/>
          <p:cNvSpPr>
            <a:spLocks noGrp="1"/>
          </p:cNvSpPr>
          <p:nvPr>
            <p:ph type="dt" sz="half" idx="10"/>
          </p:nvPr>
        </p:nvSpPr>
        <p:spPr>
          <a:xfrm>
            <a:off x="914400" y="9566910"/>
            <a:ext cx="4206240" cy="276999"/>
          </a:xfrm>
        </p:spPr>
        <p:txBody>
          <a:bodyPr/>
          <a:lstStyle/>
          <a:p>
            <a:fld id="{ED3D6733-6F27-4404-AB51-585418F146E5}" type="datetimeFigureOut">
              <a:rPr lang="ko-KR" altLang="en-US" smtClean="0"/>
              <a:pPr/>
              <a:t>2026-07-08</a:t>
            </a:fld>
            <a:endParaRPr lang="ko-KR" altLang="en-US"/>
          </a:p>
        </p:txBody>
      </p:sp>
      <p:sp>
        <p:nvSpPr>
          <p:cNvPr id="5" name="바닥글 개체 틀 4"/>
          <p:cNvSpPr>
            <a:spLocks noGrp="1"/>
          </p:cNvSpPr>
          <p:nvPr>
            <p:ph type="ftr" sz="quarter" idx="11"/>
          </p:nvPr>
        </p:nvSpPr>
        <p:spPr>
          <a:xfrm>
            <a:off x="6217920" y="9566910"/>
            <a:ext cx="5852160" cy="276999"/>
          </a:xfrm>
        </p:spPr>
        <p:txBody>
          <a:bodyPr/>
          <a:lstStyle/>
          <a:p>
            <a:endParaRPr lang="ko-KR" altLang="en-US"/>
          </a:p>
        </p:txBody>
      </p:sp>
      <p:sp>
        <p:nvSpPr>
          <p:cNvPr id="6" name="슬라이드 번호 개체 틀 5"/>
          <p:cNvSpPr>
            <a:spLocks noGrp="1"/>
          </p:cNvSpPr>
          <p:nvPr>
            <p:ph type="sldNum" sz="quarter" idx="12"/>
          </p:nvPr>
        </p:nvSpPr>
        <p:spPr>
          <a:xfrm>
            <a:off x="13167361" y="9566910"/>
            <a:ext cx="4206240" cy="276999"/>
          </a:xfrm>
        </p:spPr>
        <p:txBody>
          <a:bodyPr/>
          <a:lstStyle/>
          <a:p>
            <a:fld id="{EE6BC638-39B7-4287-91A7-2A3DDA573295}" type="slidenum">
              <a:rPr lang="ko-KR" altLang="en-US" smtClean="0"/>
              <a:pPr/>
              <a:t>‹#›</a:t>
            </a:fld>
            <a:endParaRPr lang="ko-KR" altLang="en-US"/>
          </a:p>
        </p:txBody>
      </p:sp>
    </p:spTree>
    <p:extLst>
      <p:ext uri="{BB962C8B-B14F-4D97-AF65-F5344CB8AC3E}">
        <p14:creationId xmlns:p14="http://schemas.microsoft.com/office/powerpoint/2010/main" val="19678400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Body Slide_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CC260-2B4F-C4D2-C497-F2EE1E3E10A9}"/>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471FB95D-4535-C079-3633-406C5D506920}"/>
              </a:ext>
            </a:extLst>
          </p:cNvPr>
          <p:cNvSpPr>
            <a:spLocks noGrp="1"/>
          </p:cNvSpPr>
          <p:nvPr>
            <p:ph type="sldNum" sz="quarter" idx="12"/>
          </p:nvPr>
        </p:nvSpPr>
        <p:spPr/>
        <p:txBody>
          <a:bodyPr/>
          <a:lstStyle/>
          <a:p>
            <a:fld id="{A7DFA607-A124-9F44-878D-A4DCC5193B17}" type="slidenum">
              <a:rPr lang="en-US" smtClean="0"/>
              <a:t>‹#›</a:t>
            </a:fld>
            <a:endParaRPr lang="en-US"/>
          </a:p>
        </p:txBody>
      </p:sp>
      <p:sp>
        <p:nvSpPr>
          <p:cNvPr id="7" name="Content Placeholder 6">
            <a:extLst>
              <a:ext uri="{FF2B5EF4-FFF2-40B4-BE49-F238E27FC236}">
                <a16:creationId xmlns:a16="http://schemas.microsoft.com/office/drawing/2014/main" id="{F88C1635-BDA6-516B-AC75-C622F0955EEB}"/>
              </a:ext>
            </a:extLst>
          </p:cNvPr>
          <p:cNvSpPr>
            <a:spLocks noGrp="1"/>
          </p:cNvSpPr>
          <p:nvPr>
            <p:ph sz="quarter" idx="13"/>
          </p:nvPr>
        </p:nvSpPr>
        <p:spPr>
          <a:xfrm>
            <a:off x="925418" y="2743201"/>
            <a:ext cx="16442675" cy="62169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583279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1"/>
            <a:ext cx="1554480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743200" y="5760721"/>
            <a:ext cx="128016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7/8/2026</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14222719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462280" y="140971"/>
            <a:ext cx="11170920" cy="311624"/>
          </a:xfrm>
        </p:spPr>
        <p:txBody>
          <a:bodyPr lIns="0" tIns="0" rIns="0" bIns="0"/>
          <a:lstStyle>
            <a:lvl1pPr>
              <a:defRPr sz="2025" b="1" i="1">
                <a:solidFill>
                  <a:schemeClr val="tx1"/>
                </a:solidFill>
                <a:latin typeface="Calibri"/>
                <a:cs typeface="Calibri"/>
              </a:defRPr>
            </a:lvl1pPr>
          </a:lstStyle>
          <a:p>
            <a:endParaRPr/>
          </a:p>
        </p:txBody>
      </p:sp>
      <p:sp>
        <p:nvSpPr>
          <p:cNvPr id="3" name="Holder 3"/>
          <p:cNvSpPr>
            <a:spLocks noGrp="1"/>
          </p:cNvSpPr>
          <p:nvPr>
            <p:ph type="body" idx="1"/>
          </p:nvPr>
        </p:nvSpPr>
        <p:spPr>
          <a:xfrm>
            <a:off x="1046480" y="2246492"/>
            <a:ext cx="7674608" cy="311624"/>
          </a:xfrm>
        </p:spPr>
        <p:txBody>
          <a:bodyPr lIns="0" tIns="0" rIns="0" bIns="0"/>
          <a:lstStyle>
            <a:lvl1pPr>
              <a:defRPr sz="2025" b="0" i="0">
                <a:solidFill>
                  <a:srgbClr val="404040"/>
                </a:solidFill>
                <a:latin typeface="Trebuchet MS"/>
                <a:cs typeface="Trebuchet M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7/8/2026</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41160198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462280" y="140971"/>
            <a:ext cx="11170920" cy="311624"/>
          </a:xfrm>
        </p:spPr>
        <p:txBody>
          <a:bodyPr lIns="0" tIns="0" rIns="0" bIns="0"/>
          <a:lstStyle>
            <a:lvl1pPr>
              <a:defRPr sz="2025" b="1" i="1">
                <a:solidFill>
                  <a:schemeClr val="tx1"/>
                </a:solidFill>
                <a:latin typeface="Calibri"/>
                <a:cs typeface="Calibri"/>
              </a:defRPr>
            </a:lvl1pPr>
          </a:lstStyle>
          <a:p>
            <a:endParaRPr/>
          </a:p>
        </p:txBody>
      </p:sp>
      <p:sp>
        <p:nvSpPr>
          <p:cNvPr id="3" name="Holder 3"/>
          <p:cNvSpPr>
            <a:spLocks noGrp="1"/>
          </p:cNvSpPr>
          <p:nvPr>
            <p:ph sz="half" idx="2"/>
          </p:nvPr>
        </p:nvSpPr>
        <p:spPr>
          <a:xfrm>
            <a:off x="914400" y="2366011"/>
            <a:ext cx="795528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1"/>
            <a:ext cx="795528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7/8/2026</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5739637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462280" y="140971"/>
            <a:ext cx="11170920" cy="311624"/>
          </a:xfrm>
        </p:spPr>
        <p:txBody>
          <a:bodyPr lIns="0" tIns="0" rIns="0" bIns="0"/>
          <a:lstStyle>
            <a:lvl1pPr>
              <a:defRPr sz="2025" b="1" i="1">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7/8/2026</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4364968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7/8/2026</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8986162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FD024-1D4D-EB74-CF10-FEF4E650E043}"/>
              </a:ext>
            </a:extLst>
          </p:cNvPr>
          <p:cNvSpPr>
            <a:spLocks noGrp="1"/>
          </p:cNvSpPr>
          <p:nvPr>
            <p:ph type="ctrTitle"/>
          </p:nvPr>
        </p:nvSpPr>
        <p:spPr>
          <a:xfrm>
            <a:off x="2286000" y="4485887"/>
            <a:ext cx="13716000" cy="779060"/>
          </a:xfrm>
        </p:spPr>
        <p:txBody>
          <a:bodyPr anchor="b"/>
          <a:lstStyle>
            <a:lvl1pPr algn="ctr">
              <a:defRPr sz="5063"/>
            </a:lvl1pPr>
          </a:lstStyle>
          <a:p>
            <a:r>
              <a:rPr lang="en-US"/>
              <a:t>Click to edit Master title style</a:t>
            </a:r>
          </a:p>
        </p:txBody>
      </p:sp>
      <p:sp>
        <p:nvSpPr>
          <p:cNvPr id="3" name="Subtitle 2">
            <a:extLst>
              <a:ext uri="{FF2B5EF4-FFF2-40B4-BE49-F238E27FC236}">
                <a16:creationId xmlns:a16="http://schemas.microsoft.com/office/drawing/2014/main" id="{A25E7153-491B-D107-01E3-EE37DFAE301E}"/>
              </a:ext>
            </a:extLst>
          </p:cNvPr>
          <p:cNvSpPr>
            <a:spLocks noGrp="1"/>
          </p:cNvSpPr>
          <p:nvPr>
            <p:ph type="subTitle" idx="1"/>
          </p:nvPr>
        </p:nvSpPr>
        <p:spPr>
          <a:xfrm>
            <a:off x="2286000" y="5403059"/>
            <a:ext cx="13716000" cy="311624"/>
          </a:xfrm>
        </p:spPr>
        <p:txBody>
          <a:bodyPr/>
          <a:lstStyle>
            <a:lvl1pPr marL="0" indent="0" algn="ctr">
              <a:buNone/>
              <a:defRPr sz="2025"/>
            </a:lvl1pPr>
            <a:lvl2pPr marL="385763" indent="0" algn="ctr">
              <a:buNone/>
              <a:defRPr sz="1688"/>
            </a:lvl2pPr>
            <a:lvl3pPr marL="771525" indent="0" algn="ctr">
              <a:buNone/>
              <a:defRPr sz="1520"/>
            </a:lvl3pPr>
            <a:lvl4pPr marL="1157288" indent="0" algn="ctr">
              <a:buNone/>
              <a:defRPr sz="1350"/>
            </a:lvl4pPr>
            <a:lvl5pPr marL="1543050" indent="0" algn="ctr">
              <a:buNone/>
              <a:defRPr sz="1350"/>
            </a:lvl5pPr>
            <a:lvl6pPr marL="1928813" indent="0" algn="ctr">
              <a:buNone/>
              <a:defRPr sz="1350"/>
            </a:lvl6pPr>
            <a:lvl7pPr marL="2314575" indent="0" algn="ctr">
              <a:buNone/>
              <a:defRPr sz="1350"/>
            </a:lvl7pPr>
            <a:lvl8pPr marL="2700338" indent="0" algn="ctr">
              <a:buNone/>
              <a:defRPr sz="1350"/>
            </a:lvl8pPr>
            <a:lvl9pPr marL="3086100" indent="0" algn="ctr">
              <a:buNone/>
              <a:defRPr sz="1350"/>
            </a:lvl9pPr>
          </a:lstStyle>
          <a:p>
            <a:r>
              <a:rPr lang="en-US"/>
              <a:t>Click to edit Master subtitle style</a:t>
            </a:r>
          </a:p>
        </p:txBody>
      </p:sp>
      <p:sp>
        <p:nvSpPr>
          <p:cNvPr id="4" name="Date Placeholder 3">
            <a:extLst>
              <a:ext uri="{FF2B5EF4-FFF2-40B4-BE49-F238E27FC236}">
                <a16:creationId xmlns:a16="http://schemas.microsoft.com/office/drawing/2014/main" id="{28C04871-7B3D-C9C9-9BED-A34DA6CFEF2C}"/>
              </a:ext>
            </a:extLst>
          </p:cNvPr>
          <p:cNvSpPr>
            <a:spLocks noGrp="1"/>
          </p:cNvSpPr>
          <p:nvPr>
            <p:ph type="dt" sz="half" idx="10"/>
          </p:nvPr>
        </p:nvSpPr>
        <p:spPr>
          <a:xfrm>
            <a:off x="914400" y="9566912"/>
            <a:ext cx="4206240" cy="276999"/>
          </a:xfrm>
        </p:spPr>
        <p:txBody>
          <a:bodyPr/>
          <a:lstStyle/>
          <a:p>
            <a:fld id="{F8B7C097-F951-4FC3-88FF-C95D51B176A6}" type="datetimeFigureOut">
              <a:rPr lang="en-US" smtClean="0"/>
              <a:t>7/8/2026</a:t>
            </a:fld>
            <a:endParaRPr lang="en-US"/>
          </a:p>
        </p:txBody>
      </p:sp>
      <p:sp>
        <p:nvSpPr>
          <p:cNvPr id="5" name="Footer Placeholder 4">
            <a:extLst>
              <a:ext uri="{FF2B5EF4-FFF2-40B4-BE49-F238E27FC236}">
                <a16:creationId xmlns:a16="http://schemas.microsoft.com/office/drawing/2014/main" id="{25D9FE24-C063-5365-D7F2-36BF74D7D7A9}"/>
              </a:ext>
            </a:extLst>
          </p:cNvPr>
          <p:cNvSpPr>
            <a:spLocks noGrp="1"/>
          </p:cNvSpPr>
          <p:nvPr>
            <p:ph type="ftr" sz="quarter" idx="11"/>
          </p:nvPr>
        </p:nvSpPr>
        <p:spPr>
          <a:xfrm>
            <a:off x="6217920" y="9566912"/>
            <a:ext cx="5852160" cy="276999"/>
          </a:xfrm>
        </p:spPr>
        <p:txBody>
          <a:bodyPr/>
          <a:lstStyle/>
          <a:p>
            <a:endParaRPr lang="en-US"/>
          </a:p>
        </p:txBody>
      </p:sp>
      <p:sp>
        <p:nvSpPr>
          <p:cNvPr id="6" name="Slide Number Placeholder 5">
            <a:extLst>
              <a:ext uri="{FF2B5EF4-FFF2-40B4-BE49-F238E27FC236}">
                <a16:creationId xmlns:a16="http://schemas.microsoft.com/office/drawing/2014/main" id="{116040D4-ACAF-D0E5-AD80-359A2A25E4BD}"/>
              </a:ext>
            </a:extLst>
          </p:cNvPr>
          <p:cNvSpPr>
            <a:spLocks noGrp="1"/>
          </p:cNvSpPr>
          <p:nvPr>
            <p:ph type="sldNum" sz="quarter" idx="12"/>
          </p:nvPr>
        </p:nvSpPr>
        <p:spPr>
          <a:xfrm>
            <a:off x="13167360" y="9566912"/>
            <a:ext cx="4206240" cy="276999"/>
          </a:xfrm>
        </p:spPr>
        <p:txBody>
          <a:bodyPr/>
          <a:lstStyle/>
          <a:p>
            <a:fld id="{B252987C-DC25-47D5-A72A-794342224BE3}" type="slidenum">
              <a:rPr lang="en-US" smtClean="0"/>
              <a:t>‹#›</a:t>
            </a:fld>
            <a:endParaRPr lang="en-US"/>
          </a:p>
        </p:txBody>
      </p:sp>
    </p:spTree>
    <p:extLst>
      <p:ext uri="{BB962C8B-B14F-4D97-AF65-F5344CB8AC3E}">
        <p14:creationId xmlns:p14="http://schemas.microsoft.com/office/powerpoint/2010/main" val="10540476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743200" y="5760720"/>
            <a:ext cx="128016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7/8/2026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656139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462280" y="140970"/>
            <a:ext cx="11170920" cy="415498"/>
          </a:xfrm>
        </p:spPr>
        <p:txBody>
          <a:bodyPr lIns="0" tIns="0" rIns="0" bIns="0"/>
          <a:lstStyle>
            <a:lvl1pPr>
              <a:defRPr sz="2700" b="1" i="1">
                <a:solidFill>
                  <a:schemeClr val="tx1"/>
                </a:solidFill>
                <a:latin typeface="Calibri"/>
                <a:cs typeface="Calibri"/>
              </a:defRPr>
            </a:lvl1pPr>
          </a:lstStyle>
          <a:p>
            <a:endParaRPr/>
          </a:p>
        </p:txBody>
      </p:sp>
      <p:sp>
        <p:nvSpPr>
          <p:cNvPr id="3" name="Holder 3"/>
          <p:cNvSpPr>
            <a:spLocks noGrp="1"/>
          </p:cNvSpPr>
          <p:nvPr>
            <p:ph type="body" idx="1"/>
          </p:nvPr>
        </p:nvSpPr>
        <p:spPr>
          <a:xfrm>
            <a:off x="1046480" y="2246491"/>
            <a:ext cx="7674608" cy="415498"/>
          </a:xfrm>
        </p:spPr>
        <p:txBody>
          <a:bodyPr lIns="0" tIns="0" rIns="0" bIns="0"/>
          <a:lstStyle>
            <a:lvl1pPr>
              <a:defRPr sz="2700" b="0" i="0">
                <a:solidFill>
                  <a:srgbClr val="404040"/>
                </a:solidFill>
                <a:latin typeface="Trebuchet MS"/>
                <a:cs typeface="Trebuchet M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7/8/2026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0503444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16003" y="4051301"/>
            <a:ext cx="12895002" cy="2739872"/>
          </a:xfrm>
        </p:spPr>
        <p:txBody>
          <a:bodyPr anchor="b"/>
          <a:lstStyle>
            <a:lvl1pPr algn="l">
              <a:defRPr sz="6000" b="0" cap="none"/>
            </a:lvl1pPr>
          </a:lstStyle>
          <a:p>
            <a:r>
              <a:rPr lang="en-US"/>
              <a:t>Click to edit Master title style</a:t>
            </a:r>
          </a:p>
        </p:txBody>
      </p:sp>
      <p:sp>
        <p:nvSpPr>
          <p:cNvPr id="3" name="Text Placeholder 2"/>
          <p:cNvSpPr>
            <a:spLocks noGrp="1"/>
          </p:cNvSpPr>
          <p:nvPr>
            <p:ph type="body" idx="1"/>
          </p:nvPr>
        </p:nvSpPr>
        <p:spPr>
          <a:xfrm>
            <a:off x="1016003" y="6791172"/>
            <a:ext cx="12895002" cy="1290600"/>
          </a:xfrm>
        </p:spPr>
        <p:txBody>
          <a:bodyPr anchor="t"/>
          <a:lstStyle>
            <a:lvl1pPr marL="0" indent="0" algn="l">
              <a:buNone/>
              <a:defRPr sz="3000">
                <a:solidFill>
                  <a:schemeClr val="tx1">
                    <a:lumMod val="50000"/>
                    <a:lumOff val="50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40524658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462280" y="140970"/>
            <a:ext cx="11170920" cy="415498"/>
          </a:xfrm>
        </p:spPr>
        <p:txBody>
          <a:bodyPr lIns="0" tIns="0" rIns="0" bIns="0"/>
          <a:lstStyle>
            <a:lvl1pPr>
              <a:defRPr sz="2700" b="1" i="1">
                <a:solidFill>
                  <a:schemeClr val="tx1"/>
                </a:solidFill>
                <a:latin typeface="Calibri"/>
                <a:cs typeface="Calibri"/>
              </a:defRPr>
            </a:lvl1pPr>
          </a:lstStyle>
          <a:p>
            <a:endParaRPr/>
          </a:p>
        </p:txBody>
      </p:sp>
      <p:sp>
        <p:nvSpPr>
          <p:cNvPr id="3" name="Holder 3"/>
          <p:cNvSpPr>
            <a:spLocks noGrp="1"/>
          </p:cNvSpPr>
          <p:nvPr>
            <p:ph sz="half" idx="2"/>
          </p:nvPr>
        </p:nvSpPr>
        <p:spPr>
          <a:xfrm>
            <a:off x="914400" y="2366010"/>
            <a:ext cx="795528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7/8/2026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5449095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462280" y="140970"/>
            <a:ext cx="11170920" cy="415498"/>
          </a:xfrm>
        </p:spPr>
        <p:txBody>
          <a:bodyPr lIns="0" tIns="0" rIns="0" bIns="0"/>
          <a:lstStyle>
            <a:lvl1pPr>
              <a:defRPr sz="2700" b="1" i="1">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7/8/2026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6449186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7/8/2026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83439294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FD024-1D4D-EB74-CF10-FEF4E650E043}"/>
              </a:ext>
            </a:extLst>
          </p:cNvPr>
          <p:cNvSpPr>
            <a:spLocks noGrp="1"/>
          </p:cNvSpPr>
          <p:nvPr>
            <p:ph type="ctrTitle"/>
          </p:nvPr>
        </p:nvSpPr>
        <p:spPr>
          <a:xfrm>
            <a:off x="2286000" y="4226200"/>
            <a:ext cx="13716000" cy="1038746"/>
          </a:xfrm>
        </p:spPr>
        <p:txBody>
          <a:bodyPr anchor="b"/>
          <a:lstStyle>
            <a:lvl1pPr algn="ctr">
              <a:defRPr sz="6750"/>
            </a:lvl1pPr>
          </a:lstStyle>
          <a:p>
            <a:r>
              <a:rPr lang="en-US"/>
              <a:t>Click to edit Master title style</a:t>
            </a:r>
          </a:p>
        </p:txBody>
      </p:sp>
      <p:sp>
        <p:nvSpPr>
          <p:cNvPr id="3" name="Subtitle 2">
            <a:extLst>
              <a:ext uri="{FF2B5EF4-FFF2-40B4-BE49-F238E27FC236}">
                <a16:creationId xmlns:a16="http://schemas.microsoft.com/office/drawing/2014/main" id="{A25E7153-491B-D107-01E3-EE37DFAE301E}"/>
              </a:ext>
            </a:extLst>
          </p:cNvPr>
          <p:cNvSpPr>
            <a:spLocks noGrp="1"/>
          </p:cNvSpPr>
          <p:nvPr>
            <p:ph type="subTitle" idx="1"/>
          </p:nvPr>
        </p:nvSpPr>
        <p:spPr>
          <a:xfrm>
            <a:off x="2286000" y="5403058"/>
            <a:ext cx="13716000" cy="415499"/>
          </a:xfrm>
        </p:spPr>
        <p:txBody>
          <a:bodyPr/>
          <a:lstStyle>
            <a:lvl1pPr marL="0" indent="0" algn="ctr">
              <a:buNone/>
              <a:defRPr sz="2700"/>
            </a:lvl1pPr>
            <a:lvl2pPr marL="514350" indent="0" algn="ctr">
              <a:buNone/>
              <a:defRPr sz="2250"/>
            </a:lvl2pPr>
            <a:lvl3pPr marL="1028700" indent="0" algn="ctr">
              <a:buNone/>
              <a:defRPr sz="2025"/>
            </a:lvl3pPr>
            <a:lvl4pPr marL="1543050" indent="0" algn="ctr">
              <a:buNone/>
              <a:defRPr sz="1800"/>
            </a:lvl4pPr>
            <a:lvl5pPr marL="2057400" indent="0" algn="ctr">
              <a:buNone/>
              <a:defRPr sz="1800"/>
            </a:lvl5pPr>
            <a:lvl6pPr marL="2571750" indent="0" algn="ctr">
              <a:buNone/>
              <a:defRPr sz="1800"/>
            </a:lvl6pPr>
            <a:lvl7pPr marL="3086100" indent="0" algn="ctr">
              <a:buNone/>
              <a:defRPr sz="1800"/>
            </a:lvl7pPr>
            <a:lvl8pPr marL="3600450" indent="0" algn="ctr">
              <a:buNone/>
              <a:defRPr sz="1800"/>
            </a:lvl8pPr>
            <a:lvl9pPr marL="4114800" indent="0" algn="ctr">
              <a:buNone/>
              <a:defRPr sz="1800"/>
            </a:lvl9pPr>
          </a:lstStyle>
          <a:p>
            <a:r>
              <a:rPr lang="en-US"/>
              <a:t>Click to edit Master subtitle style</a:t>
            </a:r>
          </a:p>
        </p:txBody>
      </p:sp>
      <p:sp>
        <p:nvSpPr>
          <p:cNvPr id="4" name="Date Placeholder 3">
            <a:extLst>
              <a:ext uri="{FF2B5EF4-FFF2-40B4-BE49-F238E27FC236}">
                <a16:creationId xmlns:a16="http://schemas.microsoft.com/office/drawing/2014/main" id="{28C04871-7B3D-C9C9-9BED-A34DA6CFEF2C}"/>
              </a:ext>
            </a:extLst>
          </p:cNvPr>
          <p:cNvSpPr>
            <a:spLocks noGrp="1"/>
          </p:cNvSpPr>
          <p:nvPr>
            <p:ph type="dt" sz="half" idx="10"/>
          </p:nvPr>
        </p:nvSpPr>
        <p:spPr>
          <a:xfrm>
            <a:off x="914400" y="9566911"/>
            <a:ext cx="4206240" cy="276999"/>
          </a:xfrm>
        </p:spPr>
        <p:txBody>
          <a:bodyPr/>
          <a:lstStyle/>
          <a:p>
            <a:fld id="{F8B7C097-F951-4FC3-88FF-C95D51B176A6}" type="datetimeFigureOut">
              <a:rPr lang="en-US" smtClean="0"/>
              <a:t>7/8/2026</a:t>
            </a:fld>
            <a:endParaRPr lang="en-US"/>
          </a:p>
        </p:txBody>
      </p:sp>
      <p:sp>
        <p:nvSpPr>
          <p:cNvPr id="5" name="Footer Placeholder 4">
            <a:extLst>
              <a:ext uri="{FF2B5EF4-FFF2-40B4-BE49-F238E27FC236}">
                <a16:creationId xmlns:a16="http://schemas.microsoft.com/office/drawing/2014/main" id="{25D9FE24-C063-5365-D7F2-36BF74D7D7A9}"/>
              </a:ext>
            </a:extLst>
          </p:cNvPr>
          <p:cNvSpPr>
            <a:spLocks noGrp="1"/>
          </p:cNvSpPr>
          <p:nvPr>
            <p:ph type="ftr" sz="quarter" idx="11"/>
          </p:nvPr>
        </p:nvSpPr>
        <p:spPr>
          <a:xfrm>
            <a:off x="6217920" y="9566911"/>
            <a:ext cx="5852160" cy="276999"/>
          </a:xfrm>
        </p:spPr>
        <p:txBody>
          <a:bodyPr/>
          <a:lstStyle/>
          <a:p>
            <a:endParaRPr lang="en-US"/>
          </a:p>
        </p:txBody>
      </p:sp>
      <p:sp>
        <p:nvSpPr>
          <p:cNvPr id="6" name="Slide Number Placeholder 5">
            <a:extLst>
              <a:ext uri="{FF2B5EF4-FFF2-40B4-BE49-F238E27FC236}">
                <a16:creationId xmlns:a16="http://schemas.microsoft.com/office/drawing/2014/main" id="{116040D4-ACAF-D0E5-AD80-359A2A25E4BD}"/>
              </a:ext>
            </a:extLst>
          </p:cNvPr>
          <p:cNvSpPr>
            <a:spLocks noGrp="1"/>
          </p:cNvSpPr>
          <p:nvPr>
            <p:ph type="sldNum" sz="quarter" idx="12"/>
          </p:nvPr>
        </p:nvSpPr>
        <p:spPr>
          <a:xfrm>
            <a:off x="13167360" y="9566911"/>
            <a:ext cx="4206240" cy="276999"/>
          </a:xfrm>
        </p:spPr>
        <p:txBody>
          <a:bodyPr/>
          <a:lstStyle/>
          <a:p>
            <a:fld id="{B252987C-DC25-47D5-A72A-794342224BE3}" type="slidenum">
              <a:rPr lang="en-US" smtClean="0"/>
              <a:t>‹#›</a:t>
            </a:fld>
            <a:endParaRPr lang="en-US"/>
          </a:p>
        </p:txBody>
      </p:sp>
    </p:spTree>
    <p:extLst>
      <p:ext uri="{BB962C8B-B14F-4D97-AF65-F5344CB8AC3E}">
        <p14:creationId xmlns:p14="http://schemas.microsoft.com/office/powerpoint/2010/main" val="20435709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743200" y="5760720"/>
            <a:ext cx="128016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7/8/2026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8428480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462280" y="140970"/>
            <a:ext cx="11170920" cy="415498"/>
          </a:xfrm>
        </p:spPr>
        <p:txBody>
          <a:bodyPr lIns="0" tIns="0" rIns="0" bIns="0"/>
          <a:lstStyle>
            <a:lvl1pPr>
              <a:defRPr sz="2700" b="1" i="1">
                <a:solidFill>
                  <a:schemeClr val="tx1"/>
                </a:solidFill>
                <a:latin typeface="Calibri"/>
                <a:cs typeface="Calibri"/>
              </a:defRPr>
            </a:lvl1pPr>
          </a:lstStyle>
          <a:p>
            <a:endParaRPr/>
          </a:p>
        </p:txBody>
      </p:sp>
      <p:sp>
        <p:nvSpPr>
          <p:cNvPr id="3" name="Holder 3"/>
          <p:cNvSpPr>
            <a:spLocks noGrp="1"/>
          </p:cNvSpPr>
          <p:nvPr>
            <p:ph type="body" idx="1"/>
          </p:nvPr>
        </p:nvSpPr>
        <p:spPr>
          <a:xfrm>
            <a:off x="1046480" y="2246491"/>
            <a:ext cx="7674608" cy="415498"/>
          </a:xfrm>
        </p:spPr>
        <p:txBody>
          <a:bodyPr lIns="0" tIns="0" rIns="0" bIns="0"/>
          <a:lstStyle>
            <a:lvl1pPr>
              <a:defRPr sz="2700" b="0" i="0">
                <a:solidFill>
                  <a:srgbClr val="404040"/>
                </a:solidFill>
                <a:latin typeface="Trebuchet MS"/>
                <a:cs typeface="Trebuchet M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7/8/2026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8026213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462280" y="140970"/>
            <a:ext cx="11170920" cy="415498"/>
          </a:xfrm>
        </p:spPr>
        <p:txBody>
          <a:bodyPr lIns="0" tIns="0" rIns="0" bIns="0"/>
          <a:lstStyle>
            <a:lvl1pPr>
              <a:defRPr sz="2700" b="1" i="1">
                <a:solidFill>
                  <a:schemeClr val="tx1"/>
                </a:solidFill>
                <a:latin typeface="Calibri"/>
                <a:cs typeface="Calibri"/>
              </a:defRPr>
            </a:lvl1pPr>
          </a:lstStyle>
          <a:p>
            <a:endParaRPr/>
          </a:p>
        </p:txBody>
      </p:sp>
      <p:sp>
        <p:nvSpPr>
          <p:cNvPr id="3" name="Holder 3"/>
          <p:cNvSpPr>
            <a:spLocks noGrp="1"/>
          </p:cNvSpPr>
          <p:nvPr>
            <p:ph sz="half" idx="2"/>
          </p:nvPr>
        </p:nvSpPr>
        <p:spPr>
          <a:xfrm>
            <a:off x="914400" y="2366010"/>
            <a:ext cx="795528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7/8/2026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0129596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462280" y="140970"/>
            <a:ext cx="11170920" cy="415498"/>
          </a:xfrm>
        </p:spPr>
        <p:txBody>
          <a:bodyPr lIns="0" tIns="0" rIns="0" bIns="0"/>
          <a:lstStyle>
            <a:lvl1pPr>
              <a:defRPr sz="2700" b="1" i="1">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7/8/2026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6073098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7/8/2026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38648306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FD024-1D4D-EB74-CF10-FEF4E650E043}"/>
              </a:ext>
            </a:extLst>
          </p:cNvPr>
          <p:cNvSpPr>
            <a:spLocks noGrp="1"/>
          </p:cNvSpPr>
          <p:nvPr>
            <p:ph type="ctrTitle"/>
          </p:nvPr>
        </p:nvSpPr>
        <p:spPr>
          <a:xfrm>
            <a:off x="2286000" y="4226200"/>
            <a:ext cx="13716000" cy="1038746"/>
          </a:xfrm>
        </p:spPr>
        <p:txBody>
          <a:bodyPr anchor="b"/>
          <a:lstStyle>
            <a:lvl1pPr algn="ctr">
              <a:defRPr sz="6750"/>
            </a:lvl1pPr>
          </a:lstStyle>
          <a:p>
            <a:r>
              <a:rPr lang="en-US"/>
              <a:t>Click to edit Master title style</a:t>
            </a:r>
          </a:p>
        </p:txBody>
      </p:sp>
      <p:sp>
        <p:nvSpPr>
          <p:cNvPr id="3" name="Subtitle 2">
            <a:extLst>
              <a:ext uri="{FF2B5EF4-FFF2-40B4-BE49-F238E27FC236}">
                <a16:creationId xmlns:a16="http://schemas.microsoft.com/office/drawing/2014/main" id="{A25E7153-491B-D107-01E3-EE37DFAE301E}"/>
              </a:ext>
            </a:extLst>
          </p:cNvPr>
          <p:cNvSpPr>
            <a:spLocks noGrp="1"/>
          </p:cNvSpPr>
          <p:nvPr>
            <p:ph type="subTitle" idx="1"/>
          </p:nvPr>
        </p:nvSpPr>
        <p:spPr>
          <a:xfrm>
            <a:off x="2286000" y="5403058"/>
            <a:ext cx="13716000" cy="415499"/>
          </a:xfrm>
        </p:spPr>
        <p:txBody>
          <a:bodyPr/>
          <a:lstStyle>
            <a:lvl1pPr marL="0" indent="0" algn="ctr">
              <a:buNone/>
              <a:defRPr sz="2700"/>
            </a:lvl1pPr>
            <a:lvl2pPr marL="514350" indent="0" algn="ctr">
              <a:buNone/>
              <a:defRPr sz="2250"/>
            </a:lvl2pPr>
            <a:lvl3pPr marL="1028700" indent="0" algn="ctr">
              <a:buNone/>
              <a:defRPr sz="2025"/>
            </a:lvl3pPr>
            <a:lvl4pPr marL="1543050" indent="0" algn="ctr">
              <a:buNone/>
              <a:defRPr sz="1800"/>
            </a:lvl4pPr>
            <a:lvl5pPr marL="2057400" indent="0" algn="ctr">
              <a:buNone/>
              <a:defRPr sz="1800"/>
            </a:lvl5pPr>
            <a:lvl6pPr marL="2571750" indent="0" algn="ctr">
              <a:buNone/>
              <a:defRPr sz="1800"/>
            </a:lvl6pPr>
            <a:lvl7pPr marL="3086100" indent="0" algn="ctr">
              <a:buNone/>
              <a:defRPr sz="1800"/>
            </a:lvl7pPr>
            <a:lvl8pPr marL="3600450" indent="0" algn="ctr">
              <a:buNone/>
              <a:defRPr sz="1800"/>
            </a:lvl8pPr>
            <a:lvl9pPr marL="4114800" indent="0" algn="ctr">
              <a:buNone/>
              <a:defRPr sz="1800"/>
            </a:lvl9pPr>
          </a:lstStyle>
          <a:p>
            <a:r>
              <a:rPr lang="en-US"/>
              <a:t>Click to edit Master subtitle style</a:t>
            </a:r>
          </a:p>
        </p:txBody>
      </p:sp>
      <p:sp>
        <p:nvSpPr>
          <p:cNvPr id="4" name="Date Placeholder 3">
            <a:extLst>
              <a:ext uri="{FF2B5EF4-FFF2-40B4-BE49-F238E27FC236}">
                <a16:creationId xmlns:a16="http://schemas.microsoft.com/office/drawing/2014/main" id="{28C04871-7B3D-C9C9-9BED-A34DA6CFEF2C}"/>
              </a:ext>
            </a:extLst>
          </p:cNvPr>
          <p:cNvSpPr>
            <a:spLocks noGrp="1"/>
          </p:cNvSpPr>
          <p:nvPr>
            <p:ph type="dt" sz="half" idx="10"/>
          </p:nvPr>
        </p:nvSpPr>
        <p:spPr>
          <a:xfrm>
            <a:off x="914400" y="9566911"/>
            <a:ext cx="4206240" cy="276999"/>
          </a:xfrm>
        </p:spPr>
        <p:txBody>
          <a:bodyPr/>
          <a:lstStyle/>
          <a:p>
            <a:fld id="{F8B7C097-F951-4FC3-88FF-C95D51B176A6}" type="datetimeFigureOut">
              <a:rPr lang="en-US" smtClean="0"/>
              <a:t>7/8/2026</a:t>
            </a:fld>
            <a:endParaRPr lang="en-US"/>
          </a:p>
        </p:txBody>
      </p:sp>
      <p:sp>
        <p:nvSpPr>
          <p:cNvPr id="5" name="Footer Placeholder 4">
            <a:extLst>
              <a:ext uri="{FF2B5EF4-FFF2-40B4-BE49-F238E27FC236}">
                <a16:creationId xmlns:a16="http://schemas.microsoft.com/office/drawing/2014/main" id="{25D9FE24-C063-5365-D7F2-36BF74D7D7A9}"/>
              </a:ext>
            </a:extLst>
          </p:cNvPr>
          <p:cNvSpPr>
            <a:spLocks noGrp="1"/>
          </p:cNvSpPr>
          <p:nvPr>
            <p:ph type="ftr" sz="quarter" idx="11"/>
          </p:nvPr>
        </p:nvSpPr>
        <p:spPr>
          <a:xfrm>
            <a:off x="6217920" y="9566911"/>
            <a:ext cx="5852160" cy="276999"/>
          </a:xfrm>
        </p:spPr>
        <p:txBody>
          <a:bodyPr/>
          <a:lstStyle/>
          <a:p>
            <a:endParaRPr lang="en-US"/>
          </a:p>
        </p:txBody>
      </p:sp>
      <p:sp>
        <p:nvSpPr>
          <p:cNvPr id="6" name="Slide Number Placeholder 5">
            <a:extLst>
              <a:ext uri="{FF2B5EF4-FFF2-40B4-BE49-F238E27FC236}">
                <a16:creationId xmlns:a16="http://schemas.microsoft.com/office/drawing/2014/main" id="{116040D4-ACAF-D0E5-AD80-359A2A25E4BD}"/>
              </a:ext>
            </a:extLst>
          </p:cNvPr>
          <p:cNvSpPr>
            <a:spLocks noGrp="1"/>
          </p:cNvSpPr>
          <p:nvPr>
            <p:ph type="sldNum" sz="quarter" idx="12"/>
          </p:nvPr>
        </p:nvSpPr>
        <p:spPr>
          <a:xfrm>
            <a:off x="13167360" y="9566911"/>
            <a:ext cx="4206240" cy="276999"/>
          </a:xfrm>
        </p:spPr>
        <p:txBody>
          <a:bodyPr/>
          <a:lstStyle/>
          <a:p>
            <a:fld id="{B252987C-DC25-47D5-A72A-794342224BE3}" type="slidenum">
              <a:rPr lang="en-US" smtClean="0"/>
              <a:t>‹#›</a:t>
            </a:fld>
            <a:endParaRPr lang="en-US"/>
          </a:p>
        </p:txBody>
      </p:sp>
    </p:spTree>
    <p:extLst>
      <p:ext uri="{BB962C8B-B14F-4D97-AF65-F5344CB8AC3E}">
        <p14:creationId xmlns:p14="http://schemas.microsoft.com/office/powerpoint/2010/main" val="2318617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16002" y="3240884"/>
            <a:ext cx="6276053" cy="58211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634955" y="3240884"/>
            <a:ext cx="6276051" cy="5821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7/8/2026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949706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13618" y="3241475"/>
            <a:ext cx="6278435" cy="864393"/>
          </a:xfrm>
        </p:spPr>
        <p:txBody>
          <a:bodyPr anchor="b">
            <a:noAutofit/>
          </a:bodyPr>
          <a:lstStyle>
            <a:lvl1pPr marL="0" indent="0">
              <a:buNone/>
              <a:defRPr sz="3600" b="0"/>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013618" y="4105868"/>
            <a:ext cx="6278435" cy="495617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632575" y="3241475"/>
            <a:ext cx="6278427" cy="864393"/>
          </a:xfrm>
        </p:spPr>
        <p:txBody>
          <a:bodyPr anchor="b">
            <a:noAutofit/>
          </a:bodyPr>
          <a:lstStyle>
            <a:lvl1pPr marL="0" indent="0">
              <a:buNone/>
              <a:defRPr sz="3600" b="0"/>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7632577" y="4105868"/>
            <a:ext cx="6278426" cy="495617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7/8/2026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817838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16001" y="914400"/>
            <a:ext cx="12895002" cy="19812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7/8/2026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251703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7/8/2026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574807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16001" y="2247906"/>
            <a:ext cx="5781792" cy="1917699"/>
          </a:xfrm>
        </p:spPr>
        <p:txBody>
          <a:bodyPr anchor="b">
            <a:normAutofit/>
          </a:bodyPr>
          <a:lstStyle>
            <a:lvl1pPr>
              <a:defRPr sz="3000"/>
            </a:lvl1pPr>
          </a:lstStyle>
          <a:p>
            <a:r>
              <a:rPr lang="en-US"/>
              <a:t>Click to edit Master title style</a:t>
            </a:r>
          </a:p>
        </p:txBody>
      </p:sp>
      <p:sp>
        <p:nvSpPr>
          <p:cNvPr id="3" name="Content Placeholder 2"/>
          <p:cNvSpPr>
            <a:spLocks noGrp="1"/>
          </p:cNvSpPr>
          <p:nvPr>
            <p:ph idx="1"/>
          </p:nvPr>
        </p:nvSpPr>
        <p:spPr>
          <a:xfrm>
            <a:off x="7140692" y="772387"/>
            <a:ext cx="6770312" cy="828965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16001" y="4165604"/>
            <a:ext cx="5781792" cy="3876674"/>
          </a:xfrm>
        </p:spPr>
        <p:txBody>
          <a:bodyPr>
            <a:normAutofit/>
          </a:bodyPr>
          <a:lstStyle>
            <a:lvl1pPr marL="0" indent="0">
              <a:buNone/>
              <a:defRPr sz="2100"/>
            </a:lvl1pPr>
            <a:lvl2pPr marL="685595" indent="0">
              <a:buNone/>
              <a:defRPr sz="2100"/>
            </a:lvl2pPr>
            <a:lvl3pPr marL="1371189" indent="0">
              <a:buNone/>
              <a:defRPr sz="1800"/>
            </a:lvl3pPr>
            <a:lvl4pPr marL="2056784" indent="0">
              <a:buNone/>
              <a:defRPr sz="1500"/>
            </a:lvl4pPr>
            <a:lvl5pPr marL="2742377" indent="0">
              <a:buNone/>
              <a:defRPr sz="1500"/>
            </a:lvl5pPr>
            <a:lvl6pPr marL="3427971" indent="0">
              <a:buNone/>
              <a:defRPr sz="1500"/>
            </a:lvl6pPr>
            <a:lvl7pPr marL="4113566" indent="0">
              <a:buNone/>
              <a:defRPr sz="1500"/>
            </a:lvl7pPr>
            <a:lvl8pPr marL="4799160" indent="0">
              <a:buNone/>
              <a:defRPr sz="1500"/>
            </a:lvl8pPr>
            <a:lvl9pPr marL="5484755"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4118412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16002" y="7200900"/>
            <a:ext cx="12895001" cy="850107"/>
          </a:xfrm>
        </p:spPr>
        <p:txBody>
          <a:bodyPr anchor="b">
            <a:normAutofit/>
          </a:bodyPr>
          <a:lstStyle>
            <a:lvl1pPr algn="l">
              <a:defRPr sz="3600" b="0"/>
            </a:lvl1pPr>
          </a:lstStyle>
          <a:p>
            <a:r>
              <a:rPr lang="en-US"/>
              <a:t>Click to edit Master title style</a:t>
            </a:r>
          </a:p>
        </p:txBody>
      </p:sp>
      <p:sp>
        <p:nvSpPr>
          <p:cNvPr id="3" name="Picture Placeholder 2"/>
          <p:cNvSpPr>
            <a:spLocks noGrp="1" noChangeAspect="1"/>
          </p:cNvSpPr>
          <p:nvPr>
            <p:ph type="pic" idx="1"/>
          </p:nvPr>
        </p:nvSpPr>
        <p:spPr>
          <a:xfrm>
            <a:off x="1016001" y="914400"/>
            <a:ext cx="12895002" cy="5768577"/>
          </a:xfrm>
        </p:spPr>
        <p:txBody>
          <a:bodyPr anchor="t">
            <a:normAutofit/>
          </a:bodyPr>
          <a:lstStyle>
            <a:lvl1pPr marL="0" indent="0" algn="ctr">
              <a:buNone/>
              <a:defRPr sz="2400"/>
            </a:lvl1pPr>
            <a:lvl2pPr marL="685800" indent="0">
              <a:buNone/>
              <a:defRPr sz="2400"/>
            </a:lvl2pPr>
            <a:lvl3pPr marL="1371600" indent="0">
              <a:buNone/>
              <a:defRPr sz="2400"/>
            </a:lvl3pPr>
            <a:lvl4pPr marL="2057400" indent="0">
              <a:buNone/>
              <a:defRPr sz="2400"/>
            </a:lvl4pPr>
            <a:lvl5pPr marL="2743200" indent="0">
              <a:buNone/>
              <a:defRPr sz="2400"/>
            </a:lvl5pPr>
            <a:lvl6pPr marL="3429000" indent="0">
              <a:buNone/>
              <a:defRPr sz="2400"/>
            </a:lvl6pPr>
            <a:lvl7pPr marL="4114800" indent="0">
              <a:buNone/>
              <a:defRPr sz="2400"/>
            </a:lvl7pPr>
            <a:lvl8pPr marL="4800600" indent="0">
              <a:buNone/>
              <a:defRPr sz="2400"/>
            </a:lvl8pPr>
            <a:lvl9pPr marL="5486400" indent="0">
              <a:buNone/>
              <a:defRPr sz="2400"/>
            </a:lvl9pPr>
          </a:lstStyle>
          <a:p>
            <a:r>
              <a:rPr lang="en-US"/>
              <a:t>Click icon to add picture</a:t>
            </a:r>
          </a:p>
        </p:txBody>
      </p:sp>
      <p:sp>
        <p:nvSpPr>
          <p:cNvPr id="4" name="Text Placeholder 3"/>
          <p:cNvSpPr>
            <a:spLocks noGrp="1"/>
          </p:cNvSpPr>
          <p:nvPr>
            <p:ph type="body" sz="half" idx="2"/>
          </p:nvPr>
        </p:nvSpPr>
        <p:spPr>
          <a:xfrm>
            <a:off x="1016002" y="8051007"/>
            <a:ext cx="12895001" cy="1011036"/>
          </a:xfrm>
        </p:spPr>
        <p:txBody>
          <a:bodyPr>
            <a:normAutofit/>
          </a:bodyPr>
          <a:lstStyle>
            <a:lvl1pPr marL="0" indent="0">
              <a:buNone/>
              <a:defRPr sz="18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298901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theme" Target="../theme/theme2.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6.xml"/><Relationship Id="rId7"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12700"/>
            <a:ext cx="18288000" cy="10299701"/>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1016001" y="914400"/>
            <a:ext cx="12895002" cy="19812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1016001" y="3240884"/>
            <a:ext cx="12895002" cy="58211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807700" y="9062044"/>
            <a:ext cx="1367909" cy="547688"/>
          </a:xfrm>
          <a:prstGeom prst="rect">
            <a:avLst/>
          </a:prstGeom>
        </p:spPr>
        <p:txBody>
          <a:bodyPr vert="horz" lIns="91440" tIns="45720" rIns="91440" bIns="45720" rtlCol="0" anchor="ctr"/>
          <a:lstStyle>
            <a:lvl1pPr algn="r">
              <a:defRPr sz="1350">
                <a:solidFill>
                  <a:schemeClr val="tx1">
                    <a:tint val="75000"/>
                  </a:schemeClr>
                </a:solidFill>
              </a:defRPr>
            </a:lvl1pPr>
          </a:lstStyle>
          <a:p>
            <a:fld id="{1D8BD707-D9CF-40AE-B4C6-C98DA3205C09}" type="datetimeFigureOut">
              <a:rPr lang="en-US" smtClean="0"/>
              <a:t>7/8/2026</a:t>
            </a:fld>
            <a:endParaRPr lang="en-US"/>
          </a:p>
        </p:txBody>
      </p:sp>
      <p:sp>
        <p:nvSpPr>
          <p:cNvPr id="5" name="Footer Placeholder 4"/>
          <p:cNvSpPr>
            <a:spLocks noGrp="1"/>
          </p:cNvSpPr>
          <p:nvPr>
            <p:ph type="ftr" sz="quarter" idx="3"/>
          </p:nvPr>
        </p:nvSpPr>
        <p:spPr>
          <a:xfrm>
            <a:off x="1016001" y="9062044"/>
            <a:ext cx="9446418" cy="547688"/>
          </a:xfrm>
          <a:prstGeom prst="rect">
            <a:avLst/>
          </a:prstGeom>
        </p:spPr>
        <p:txBody>
          <a:bodyPr vert="horz" lIns="91440" tIns="45720" rIns="91440" bIns="45720" rtlCol="0" anchor="ctr"/>
          <a:lstStyle>
            <a:lvl1pPr algn="l">
              <a:defRPr sz="13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2885995" y="9062044"/>
            <a:ext cx="1025009" cy="547688"/>
          </a:xfrm>
          <a:prstGeom prst="rect">
            <a:avLst/>
          </a:prstGeom>
        </p:spPr>
        <p:txBody>
          <a:bodyPr vert="horz" lIns="91440" tIns="45720" rIns="91440" bIns="45720" rtlCol="0" anchor="ctr"/>
          <a:lstStyle>
            <a:lvl1pPr algn="r">
              <a:defRPr sz="1350">
                <a:solidFill>
                  <a:schemeClr val="accent1"/>
                </a:solidFill>
              </a:defRPr>
            </a:lvl1pPr>
          </a:lstStyle>
          <a:p>
            <a:fld id="{B6F15528-21DE-4FAA-801E-634DDDAF4B2B}" type="slidenum">
              <a:rPr lang="en-US" smtClean="0"/>
              <a:t>‹#›</a:t>
            </a:fld>
            <a:endParaRPr lang="en-US"/>
          </a:p>
        </p:txBody>
      </p:sp>
    </p:spTree>
    <p:extLst>
      <p:ext uri="{BB962C8B-B14F-4D97-AF65-F5344CB8AC3E}">
        <p14:creationId xmlns:p14="http://schemas.microsoft.com/office/powerpoint/2010/main" val="3753837943"/>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 id="2147483668" r:id="rId18"/>
    <p:sldLayoutId id="2147483690" r:id="rId19"/>
    <p:sldLayoutId id="2147483670" r:id="rId20"/>
    <p:sldLayoutId id="2147483747" r:id="rId21"/>
  </p:sldLayoutIdLst>
  <p:txStyles>
    <p:titleStyle>
      <a:lvl1pPr algn="l" defTabSz="6858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514350" indent="-514350" algn="l" defTabSz="685800" rtl="0" eaLnBrk="1" latinLnBrk="0" hangingPunct="1">
        <a:spcBef>
          <a:spcPts val="1500"/>
        </a:spcBef>
        <a:spcAft>
          <a:spcPts val="0"/>
        </a:spcAft>
        <a:buClr>
          <a:schemeClr val="accent1"/>
        </a:buClr>
        <a:buSzPct val="80000"/>
        <a:buFont typeface="Wingdings 3" charset="2"/>
        <a:buChar char=""/>
        <a:defRPr sz="2700" kern="1200">
          <a:solidFill>
            <a:schemeClr val="tx1">
              <a:lumMod val="75000"/>
              <a:lumOff val="25000"/>
            </a:schemeClr>
          </a:solidFill>
          <a:latin typeface="+mn-lt"/>
          <a:ea typeface="+mn-ea"/>
          <a:cs typeface="+mn-cs"/>
        </a:defRPr>
      </a:lvl1pPr>
      <a:lvl2pPr marL="1114425" indent="-428625" algn="l" defTabSz="685800" rtl="0" eaLnBrk="1" latinLnBrk="0" hangingPunct="1">
        <a:spcBef>
          <a:spcPts val="1500"/>
        </a:spcBef>
        <a:spcAft>
          <a:spcPts val="0"/>
        </a:spcAft>
        <a:buClr>
          <a:schemeClr val="accent1"/>
        </a:buClr>
        <a:buSzPct val="80000"/>
        <a:buFont typeface="Wingdings 3" charset="2"/>
        <a:buChar char=""/>
        <a:defRPr sz="2400" kern="1200">
          <a:solidFill>
            <a:schemeClr val="tx1">
              <a:lumMod val="75000"/>
              <a:lumOff val="25000"/>
            </a:schemeClr>
          </a:solidFill>
          <a:latin typeface="+mn-lt"/>
          <a:ea typeface="+mn-ea"/>
          <a:cs typeface="+mn-cs"/>
        </a:defRPr>
      </a:lvl2pPr>
      <a:lvl3pPr marL="1714500" indent="-342900" algn="l" defTabSz="685800" rtl="0" eaLnBrk="1" latinLnBrk="0" hangingPunct="1">
        <a:spcBef>
          <a:spcPts val="1500"/>
        </a:spcBef>
        <a:spcAft>
          <a:spcPts val="0"/>
        </a:spcAft>
        <a:buClr>
          <a:schemeClr val="accent1"/>
        </a:buClr>
        <a:buSzPct val="80000"/>
        <a:buFont typeface="Wingdings 3" charset="2"/>
        <a:buChar char=""/>
        <a:defRPr sz="2100" kern="1200">
          <a:solidFill>
            <a:schemeClr val="tx1">
              <a:lumMod val="75000"/>
              <a:lumOff val="25000"/>
            </a:schemeClr>
          </a:solidFill>
          <a:latin typeface="+mn-lt"/>
          <a:ea typeface="+mn-ea"/>
          <a:cs typeface="+mn-cs"/>
        </a:defRPr>
      </a:lvl3pPr>
      <a:lvl4pPr marL="2400300" indent="-342900" algn="l" defTabSz="685800" rtl="0" eaLnBrk="1" latinLnBrk="0" hangingPunct="1">
        <a:spcBef>
          <a:spcPts val="15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4pPr>
      <a:lvl5pPr marL="3086100" indent="-342900" algn="l" defTabSz="685800" rtl="0" eaLnBrk="1" latinLnBrk="0" hangingPunct="1">
        <a:spcBef>
          <a:spcPts val="15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5pPr>
      <a:lvl6pPr marL="3771900" indent="-342900" algn="l" defTabSz="685800" rtl="0" eaLnBrk="1" latinLnBrk="0" hangingPunct="1">
        <a:spcBef>
          <a:spcPts val="15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6pPr>
      <a:lvl7pPr marL="4457700" indent="-342900" algn="l" defTabSz="685800" rtl="0" eaLnBrk="1" latinLnBrk="0" hangingPunct="1">
        <a:spcBef>
          <a:spcPts val="15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7pPr>
      <a:lvl8pPr marL="5143500" indent="-342900" algn="l" defTabSz="685800" rtl="0" eaLnBrk="1" latinLnBrk="0" hangingPunct="1">
        <a:spcBef>
          <a:spcPts val="15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8pPr>
      <a:lvl9pPr marL="5829300" indent="-342900" algn="l" defTabSz="685800" rtl="0" eaLnBrk="1" latinLnBrk="0" hangingPunct="1">
        <a:spcBef>
          <a:spcPts val="15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104673"/>
            <a:ext cx="894080" cy="4182428"/>
          </a:xfrm>
          <a:custGeom>
            <a:avLst/>
            <a:gdLst/>
            <a:ahLst/>
            <a:cxnLst/>
            <a:rect l="l" t="t" r="r" b="b"/>
            <a:pathLst>
              <a:path w="447040" h="2788284">
                <a:moveTo>
                  <a:pt x="0" y="0"/>
                </a:moveTo>
                <a:lnTo>
                  <a:pt x="0" y="2788218"/>
                </a:lnTo>
                <a:lnTo>
                  <a:pt x="446591" y="2788218"/>
                </a:lnTo>
                <a:lnTo>
                  <a:pt x="0" y="0"/>
                </a:lnTo>
                <a:close/>
              </a:path>
            </a:pathLst>
          </a:custGeom>
          <a:solidFill>
            <a:srgbClr val="90C225">
              <a:alpha val="85098"/>
            </a:srgbClr>
          </a:solidFill>
        </p:spPr>
        <p:txBody>
          <a:bodyPr wrap="square" lIns="0" tIns="0" rIns="0" bIns="0" rtlCol="0"/>
          <a:lstStyle/>
          <a:p>
            <a:endParaRPr sz="2700" dirty="0"/>
          </a:p>
        </p:txBody>
      </p:sp>
      <p:sp>
        <p:nvSpPr>
          <p:cNvPr id="17" name="bg object 17"/>
          <p:cNvSpPr/>
          <p:nvPr/>
        </p:nvSpPr>
        <p:spPr>
          <a:xfrm>
            <a:off x="10263087" y="6273426"/>
            <a:ext cx="8025130" cy="4013835"/>
          </a:xfrm>
          <a:custGeom>
            <a:avLst/>
            <a:gdLst/>
            <a:ahLst/>
            <a:cxnLst/>
            <a:rect l="l" t="t" r="r" b="b"/>
            <a:pathLst>
              <a:path w="4012565" h="2675890">
                <a:moveTo>
                  <a:pt x="0" y="2675714"/>
                </a:moveTo>
                <a:lnTo>
                  <a:pt x="4012457" y="0"/>
                </a:lnTo>
              </a:path>
            </a:pathLst>
          </a:custGeom>
          <a:ln w="9144">
            <a:solidFill>
              <a:srgbClr val="D9D9D9"/>
            </a:solidFill>
          </a:ln>
        </p:spPr>
        <p:txBody>
          <a:bodyPr wrap="square" lIns="0" tIns="0" rIns="0" bIns="0" rtlCol="0"/>
          <a:lstStyle/>
          <a:p>
            <a:endParaRPr sz="2700" dirty="0"/>
          </a:p>
        </p:txBody>
      </p:sp>
      <p:sp>
        <p:nvSpPr>
          <p:cNvPr id="18" name="bg object 18"/>
          <p:cNvSpPr/>
          <p:nvPr/>
        </p:nvSpPr>
        <p:spPr>
          <a:xfrm>
            <a:off x="14084808" y="0"/>
            <a:ext cx="2438400" cy="10287000"/>
          </a:xfrm>
          <a:custGeom>
            <a:avLst/>
            <a:gdLst/>
            <a:ahLst/>
            <a:cxnLst/>
            <a:rect l="l" t="t" r="r" b="b"/>
            <a:pathLst>
              <a:path w="1219200" h="6858000">
                <a:moveTo>
                  <a:pt x="0" y="0"/>
                </a:moveTo>
                <a:lnTo>
                  <a:pt x="1219200" y="6858000"/>
                </a:lnTo>
              </a:path>
            </a:pathLst>
          </a:custGeom>
          <a:ln w="9144">
            <a:solidFill>
              <a:srgbClr val="BEBEBE"/>
            </a:solidFill>
          </a:ln>
        </p:spPr>
        <p:txBody>
          <a:bodyPr wrap="square" lIns="0" tIns="0" rIns="0" bIns="0" rtlCol="0"/>
          <a:lstStyle/>
          <a:p>
            <a:endParaRPr sz="2700" dirty="0"/>
          </a:p>
        </p:txBody>
      </p:sp>
      <p:sp>
        <p:nvSpPr>
          <p:cNvPr id="19" name="bg object 19"/>
          <p:cNvSpPr/>
          <p:nvPr/>
        </p:nvSpPr>
        <p:spPr>
          <a:xfrm>
            <a:off x="13783453" y="0"/>
            <a:ext cx="4504690" cy="10287000"/>
          </a:xfrm>
          <a:custGeom>
            <a:avLst/>
            <a:gdLst/>
            <a:ahLst/>
            <a:cxnLst/>
            <a:rect l="l" t="t" r="r" b="b"/>
            <a:pathLst>
              <a:path w="2252345" h="6858000">
                <a:moveTo>
                  <a:pt x="2023152" y="0"/>
                </a:moveTo>
                <a:lnTo>
                  <a:pt x="0" y="6858000"/>
                </a:lnTo>
                <a:lnTo>
                  <a:pt x="2252274" y="6858000"/>
                </a:lnTo>
                <a:lnTo>
                  <a:pt x="2252274" y="8187"/>
                </a:lnTo>
                <a:lnTo>
                  <a:pt x="2023152" y="0"/>
                </a:lnTo>
                <a:close/>
              </a:path>
            </a:pathLst>
          </a:custGeom>
          <a:solidFill>
            <a:srgbClr val="90C225">
              <a:alpha val="30194"/>
            </a:srgbClr>
          </a:solidFill>
        </p:spPr>
        <p:txBody>
          <a:bodyPr wrap="square" lIns="0" tIns="0" rIns="0" bIns="0" rtlCol="0"/>
          <a:lstStyle/>
          <a:p>
            <a:endParaRPr sz="2700" dirty="0"/>
          </a:p>
        </p:txBody>
      </p:sp>
      <p:sp>
        <p:nvSpPr>
          <p:cNvPr id="20" name="bg object 20"/>
          <p:cNvSpPr/>
          <p:nvPr/>
        </p:nvSpPr>
        <p:spPr>
          <a:xfrm>
            <a:off x="14414147" y="0"/>
            <a:ext cx="3874770" cy="10287000"/>
          </a:xfrm>
          <a:custGeom>
            <a:avLst/>
            <a:gdLst/>
            <a:ahLst/>
            <a:cxnLst/>
            <a:rect l="l" t="t" r="r" b="b"/>
            <a:pathLst>
              <a:path w="1937384" h="6858000">
                <a:moveTo>
                  <a:pt x="1936927" y="0"/>
                </a:moveTo>
                <a:lnTo>
                  <a:pt x="0" y="0"/>
                </a:lnTo>
                <a:lnTo>
                  <a:pt x="1200378" y="6858000"/>
                </a:lnTo>
                <a:lnTo>
                  <a:pt x="1936927" y="6858000"/>
                </a:lnTo>
                <a:lnTo>
                  <a:pt x="1936927" y="0"/>
                </a:lnTo>
                <a:close/>
              </a:path>
            </a:pathLst>
          </a:custGeom>
          <a:solidFill>
            <a:srgbClr val="90C225">
              <a:alpha val="19999"/>
            </a:srgbClr>
          </a:solidFill>
        </p:spPr>
        <p:txBody>
          <a:bodyPr wrap="square" lIns="0" tIns="0" rIns="0" bIns="0" rtlCol="0"/>
          <a:lstStyle/>
          <a:p>
            <a:endParaRPr sz="2700" dirty="0"/>
          </a:p>
        </p:txBody>
      </p:sp>
      <p:sp>
        <p:nvSpPr>
          <p:cNvPr id="21" name="bg object 21"/>
          <p:cNvSpPr/>
          <p:nvPr/>
        </p:nvSpPr>
        <p:spPr>
          <a:xfrm>
            <a:off x="13277088" y="5881512"/>
            <a:ext cx="5011420" cy="4406265"/>
          </a:xfrm>
          <a:custGeom>
            <a:avLst/>
            <a:gdLst/>
            <a:ahLst/>
            <a:cxnLst/>
            <a:rect l="l" t="t" r="r" b="b"/>
            <a:pathLst>
              <a:path w="2505709" h="2937509">
                <a:moveTo>
                  <a:pt x="2505456" y="0"/>
                </a:moveTo>
                <a:lnTo>
                  <a:pt x="0" y="2936992"/>
                </a:lnTo>
                <a:lnTo>
                  <a:pt x="2505456" y="2936992"/>
                </a:lnTo>
                <a:lnTo>
                  <a:pt x="2505456" y="0"/>
                </a:lnTo>
                <a:close/>
              </a:path>
            </a:pathLst>
          </a:custGeom>
          <a:solidFill>
            <a:srgbClr val="539F20">
              <a:alpha val="72157"/>
            </a:srgbClr>
          </a:solidFill>
        </p:spPr>
        <p:txBody>
          <a:bodyPr wrap="square" lIns="0" tIns="0" rIns="0" bIns="0" rtlCol="0"/>
          <a:lstStyle/>
          <a:p>
            <a:endParaRPr sz="2700" dirty="0"/>
          </a:p>
        </p:txBody>
      </p:sp>
      <p:sp>
        <p:nvSpPr>
          <p:cNvPr id="22" name="bg object 22"/>
          <p:cNvSpPr/>
          <p:nvPr/>
        </p:nvSpPr>
        <p:spPr>
          <a:xfrm>
            <a:off x="14025737" y="0"/>
            <a:ext cx="4263390" cy="10287000"/>
          </a:xfrm>
          <a:custGeom>
            <a:avLst/>
            <a:gdLst/>
            <a:ahLst/>
            <a:cxnLst/>
            <a:rect l="l" t="t" r="r" b="b"/>
            <a:pathLst>
              <a:path w="2131695" h="6858000">
                <a:moveTo>
                  <a:pt x="2131136" y="0"/>
                </a:moveTo>
                <a:lnTo>
                  <a:pt x="0" y="0"/>
                </a:lnTo>
                <a:lnTo>
                  <a:pt x="1854149" y="6858000"/>
                </a:lnTo>
                <a:lnTo>
                  <a:pt x="2131136" y="6849795"/>
                </a:lnTo>
                <a:lnTo>
                  <a:pt x="2131136" y="0"/>
                </a:lnTo>
                <a:close/>
              </a:path>
            </a:pathLst>
          </a:custGeom>
          <a:solidFill>
            <a:srgbClr val="3E7818">
              <a:alpha val="70195"/>
            </a:srgbClr>
          </a:solidFill>
        </p:spPr>
        <p:txBody>
          <a:bodyPr wrap="square" lIns="0" tIns="0" rIns="0" bIns="0" rtlCol="0"/>
          <a:lstStyle/>
          <a:p>
            <a:endParaRPr sz="2700" dirty="0"/>
          </a:p>
        </p:txBody>
      </p:sp>
      <p:sp>
        <p:nvSpPr>
          <p:cNvPr id="23" name="bg object 23"/>
          <p:cNvSpPr/>
          <p:nvPr/>
        </p:nvSpPr>
        <p:spPr>
          <a:xfrm>
            <a:off x="16590258" y="0"/>
            <a:ext cx="1697988" cy="10287000"/>
          </a:xfrm>
          <a:custGeom>
            <a:avLst/>
            <a:gdLst/>
            <a:ahLst/>
            <a:cxnLst/>
            <a:rect l="l" t="t" r="r" b="b"/>
            <a:pathLst>
              <a:path w="848995" h="6858000">
                <a:moveTo>
                  <a:pt x="848870" y="0"/>
                </a:moveTo>
                <a:lnTo>
                  <a:pt x="676477" y="0"/>
                </a:lnTo>
                <a:lnTo>
                  <a:pt x="0" y="6858000"/>
                </a:lnTo>
                <a:lnTo>
                  <a:pt x="848870" y="6858000"/>
                </a:lnTo>
                <a:lnTo>
                  <a:pt x="848870" y="0"/>
                </a:lnTo>
                <a:close/>
              </a:path>
            </a:pathLst>
          </a:custGeom>
          <a:solidFill>
            <a:srgbClr val="C0E374">
              <a:alpha val="70195"/>
            </a:srgbClr>
          </a:solidFill>
        </p:spPr>
        <p:txBody>
          <a:bodyPr wrap="square" lIns="0" tIns="0" rIns="0" bIns="0" rtlCol="0"/>
          <a:lstStyle/>
          <a:p>
            <a:endParaRPr sz="2700" dirty="0"/>
          </a:p>
        </p:txBody>
      </p:sp>
      <p:sp>
        <p:nvSpPr>
          <p:cNvPr id="24" name="bg object 24"/>
          <p:cNvSpPr/>
          <p:nvPr/>
        </p:nvSpPr>
        <p:spPr>
          <a:xfrm>
            <a:off x="16156898" y="0"/>
            <a:ext cx="2131060" cy="10287000"/>
          </a:xfrm>
          <a:custGeom>
            <a:avLst/>
            <a:gdLst/>
            <a:ahLst/>
            <a:cxnLst/>
            <a:rect l="l" t="t" r="r" b="b"/>
            <a:pathLst>
              <a:path w="1065529" h="6858000">
                <a:moveTo>
                  <a:pt x="1051114" y="0"/>
                </a:moveTo>
                <a:lnTo>
                  <a:pt x="0" y="0"/>
                </a:lnTo>
                <a:lnTo>
                  <a:pt x="937356" y="6858000"/>
                </a:lnTo>
                <a:lnTo>
                  <a:pt x="1065347" y="6858000"/>
                </a:lnTo>
                <a:lnTo>
                  <a:pt x="1065501" y="6654300"/>
                </a:lnTo>
                <a:lnTo>
                  <a:pt x="1065501" y="6247024"/>
                </a:lnTo>
                <a:lnTo>
                  <a:pt x="1065310" y="5992552"/>
                </a:lnTo>
                <a:lnTo>
                  <a:pt x="1064908" y="5687254"/>
                </a:lnTo>
                <a:lnTo>
                  <a:pt x="1064230" y="5331156"/>
                </a:lnTo>
                <a:lnTo>
                  <a:pt x="1063224" y="4924278"/>
                </a:lnTo>
                <a:lnTo>
                  <a:pt x="1061364" y="4314102"/>
                </a:lnTo>
                <a:lnTo>
                  <a:pt x="1054929" y="2483911"/>
                </a:lnTo>
                <a:lnTo>
                  <a:pt x="1053378" y="1975431"/>
                </a:lnTo>
                <a:lnTo>
                  <a:pt x="1052345" y="1568565"/>
                </a:lnTo>
                <a:lnTo>
                  <a:pt x="1051727" y="1263353"/>
                </a:lnTo>
                <a:lnTo>
                  <a:pt x="1051269" y="958078"/>
                </a:lnTo>
                <a:lnTo>
                  <a:pt x="1051024" y="703627"/>
                </a:lnTo>
                <a:lnTo>
                  <a:pt x="1050944" y="245474"/>
                </a:lnTo>
                <a:lnTo>
                  <a:pt x="1051114" y="0"/>
                </a:lnTo>
                <a:close/>
              </a:path>
            </a:pathLst>
          </a:custGeom>
          <a:solidFill>
            <a:srgbClr val="90C225">
              <a:alpha val="65098"/>
            </a:srgbClr>
          </a:solidFill>
        </p:spPr>
        <p:txBody>
          <a:bodyPr wrap="square" lIns="0" tIns="0" rIns="0" bIns="0" rtlCol="0"/>
          <a:lstStyle/>
          <a:p>
            <a:endParaRPr sz="2700" dirty="0"/>
          </a:p>
        </p:txBody>
      </p:sp>
      <p:sp>
        <p:nvSpPr>
          <p:cNvPr id="25" name="bg object 25"/>
          <p:cNvSpPr/>
          <p:nvPr/>
        </p:nvSpPr>
        <p:spPr>
          <a:xfrm>
            <a:off x="16120875" y="7355430"/>
            <a:ext cx="2167890" cy="2931795"/>
          </a:xfrm>
          <a:custGeom>
            <a:avLst/>
            <a:gdLst/>
            <a:ahLst/>
            <a:cxnLst/>
            <a:rect l="l" t="t" r="r" b="b"/>
            <a:pathLst>
              <a:path w="1083945" h="1954529">
                <a:moveTo>
                  <a:pt x="1083564" y="0"/>
                </a:moveTo>
                <a:lnTo>
                  <a:pt x="0" y="1954380"/>
                </a:lnTo>
                <a:lnTo>
                  <a:pt x="1083564" y="1949337"/>
                </a:lnTo>
                <a:lnTo>
                  <a:pt x="1083564" y="0"/>
                </a:lnTo>
                <a:close/>
              </a:path>
            </a:pathLst>
          </a:custGeom>
          <a:solidFill>
            <a:srgbClr val="90C225">
              <a:alpha val="79998"/>
            </a:srgbClr>
          </a:solidFill>
        </p:spPr>
        <p:txBody>
          <a:bodyPr wrap="square" lIns="0" tIns="0" rIns="0" bIns="0" rtlCol="0"/>
          <a:lstStyle/>
          <a:p>
            <a:endParaRPr sz="2700" dirty="0"/>
          </a:p>
        </p:txBody>
      </p:sp>
      <p:sp>
        <p:nvSpPr>
          <p:cNvPr id="2" name="Holder 2"/>
          <p:cNvSpPr>
            <a:spLocks noGrp="1"/>
          </p:cNvSpPr>
          <p:nvPr>
            <p:ph type="title"/>
          </p:nvPr>
        </p:nvSpPr>
        <p:spPr>
          <a:xfrm>
            <a:off x="462280" y="140971"/>
            <a:ext cx="11170920" cy="276999"/>
          </a:xfrm>
          <a:prstGeom prst="rect">
            <a:avLst/>
          </a:prstGeom>
        </p:spPr>
        <p:txBody>
          <a:bodyPr wrap="square" lIns="0" tIns="0" rIns="0" bIns="0">
            <a:spAutoFit/>
          </a:bodyPr>
          <a:lstStyle>
            <a:lvl1pPr>
              <a:defRPr sz="1800" b="1" i="1">
                <a:solidFill>
                  <a:schemeClr val="tx1"/>
                </a:solidFill>
                <a:latin typeface="Calibri"/>
                <a:cs typeface="Calibri"/>
              </a:defRPr>
            </a:lvl1pPr>
          </a:lstStyle>
          <a:p>
            <a:endParaRPr/>
          </a:p>
        </p:txBody>
      </p:sp>
      <p:sp>
        <p:nvSpPr>
          <p:cNvPr id="3" name="Holder 3"/>
          <p:cNvSpPr>
            <a:spLocks noGrp="1"/>
          </p:cNvSpPr>
          <p:nvPr>
            <p:ph type="body" idx="1"/>
          </p:nvPr>
        </p:nvSpPr>
        <p:spPr>
          <a:xfrm>
            <a:off x="1046480" y="2246492"/>
            <a:ext cx="7674608" cy="276999"/>
          </a:xfrm>
          <a:prstGeom prst="rect">
            <a:avLst/>
          </a:prstGeom>
        </p:spPr>
        <p:txBody>
          <a:bodyPr wrap="square" lIns="0" tIns="0" rIns="0" bIns="0">
            <a:spAutoFit/>
          </a:bodyPr>
          <a:lstStyle>
            <a:lvl1pPr>
              <a:defRPr sz="1800" b="0" i="0">
                <a:solidFill>
                  <a:srgbClr val="404040"/>
                </a:solidFill>
                <a:latin typeface="Trebuchet MS"/>
                <a:cs typeface="Trebuchet MS"/>
              </a:defRPr>
            </a:lvl1pPr>
          </a:lstStyle>
          <a:p>
            <a:endParaRPr/>
          </a:p>
        </p:txBody>
      </p:sp>
      <p:sp>
        <p:nvSpPr>
          <p:cNvPr id="4" name="Holder 4"/>
          <p:cNvSpPr>
            <a:spLocks noGrp="1"/>
          </p:cNvSpPr>
          <p:nvPr>
            <p:ph type="ftr" sz="quarter" idx="5"/>
          </p:nvPr>
        </p:nvSpPr>
        <p:spPr>
          <a:xfrm>
            <a:off x="6217920" y="9566911"/>
            <a:ext cx="5852160" cy="276999"/>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914400" y="9566911"/>
            <a:ext cx="420624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7/8/2026</a:t>
            </a:fld>
            <a:endParaRPr lang="en-US" dirty="0"/>
          </a:p>
        </p:txBody>
      </p:sp>
      <p:sp>
        <p:nvSpPr>
          <p:cNvPr id="6" name="Holder 6"/>
          <p:cNvSpPr>
            <a:spLocks noGrp="1"/>
          </p:cNvSpPr>
          <p:nvPr>
            <p:ph type="sldNum" sz="quarter" idx="7"/>
          </p:nvPr>
        </p:nvSpPr>
        <p:spPr>
          <a:xfrm>
            <a:off x="13167360" y="9566911"/>
            <a:ext cx="420624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1568808442"/>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Lst>
  <p:txStyles>
    <p:titleStyle>
      <a:lvl1pPr>
        <a:defRPr>
          <a:latin typeface="+mj-lt"/>
          <a:ea typeface="+mj-ea"/>
          <a:cs typeface="+mj-cs"/>
        </a:defRPr>
      </a:lvl1pPr>
    </p:titleStyle>
    <p:bodyStyle>
      <a:lvl1pPr marL="0">
        <a:defRPr>
          <a:latin typeface="+mn-lt"/>
          <a:ea typeface="+mn-ea"/>
          <a:cs typeface="+mn-cs"/>
        </a:defRPr>
      </a:lvl1pPr>
      <a:lvl2pPr marL="514350">
        <a:defRPr>
          <a:latin typeface="+mn-lt"/>
          <a:ea typeface="+mn-ea"/>
          <a:cs typeface="+mn-cs"/>
        </a:defRPr>
      </a:lvl2pPr>
      <a:lvl3pPr marL="1028700">
        <a:defRPr>
          <a:latin typeface="+mn-lt"/>
          <a:ea typeface="+mn-ea"/>
          <a:cs typeface="+mn-cs"/>
        </a:defRPr>
      </a:lvl3pPr>
      <a:lvl4pPr marL="1543050">
        <a:defRPr>
          <a:latin typeface="+mn-lt"/>
          <a:ea typeface="+mn-ea"/>
          <a:cs typeface="+mn-cs"/>
        </a:defRPr>
      </a:lvl4pPr>
      <a:lvl5pPr marL="2057400">
        <a:defRPr>
          <a:latin typeface="+mn-lt"/>
          <a:ea typeface="+mn-ea"/>
          <a:cs typeface="+mn-cs"/>
        </a:defRPr>
      </a:lvl5pPr>
      <a:lvl6pPr marL="2571750">
        <a:defRPr>
          <a:latin typeface="+mn-lt"/>
          <a:ea typeface="+mn-ea"/>
          <a:cs typeface="+mn-cs"/>
        </a:defRPr>
      </a:lvl6pPr>
      <a:lvl7pPr marL="3086100">
        <a:defRPr>
          <a:latin typeface="+mn-lt"/>
          <a:ea typeface="+mn-ea"/>
          <a:cs typeface="+mn-cs"/>
        </a:defRPr>
      </a:lvl7pPr>
      <a:lvl8pPr marL="3600450">
        <a:defRPr>
          <a:latin typeface="+mn-lt"/>
          <a:ea typeface="+mn-ea"/>
          <a:cs typeface="+mn-cs"/>
        </a:defRPr>
      </a:lvl8pPr>
      <a:lvl9pPr marL="4114800">
        <a:defRPr>
          <a:latin typeface="+mn-lt"/>
          <a:ea typeface="+mn-ea"/>
          <a:cs typeface="+mn-cs"/>
        </a:defRPr>
      </a:lvl9pPr>
    </p:bodyStyle>
    <p:otherStyle>
      <a:lvl1pPr marL="0">
        <a:defRPr>
          <a:latin typeface="+mn-lt"/>
          <a:ea typeface="+mn-ea"/>
          <a:cs typeface="+mn-cs"/>
        </a:defRPr>
      </a:lvl1pPr>
      <a:lvl2pPr marL="514350">
        <a:defRPr>
          <a:latin typeface="+mn-lt"/>
          <a:ea typeface="+mn-ea"/>
          <a:cs typeface="+mn-cs"/>
        </a:defRPr>
      </a:lvl2pPr>
      <a:lvl3pPr marL="1028700">
        <a:defRPr>
          <a:latin typeface="+mn-lt"/>
          <a:ea typeface="+mn-ea"/>
          <a:cs typeface="+mn-cs"/>
        </a:defRPr>
      </a:lvl3pPr>
      <a:lvl4pPr marL="1543050">
        <a:defRPr>
          <a:latin typeface="+mn-lt"/>
          <a:ea typeface="+mn-ea"/>
          <a:cs typeface="+mn-cs"/>
        </a:defRPr>
      </a:lvl4pPr>
      <a:lvl5pPr marL="2057400">
        <a:defRPr>
          <a:latin typeface="+mn-lt"/>
          <a:ea typeface="+mn-ea"/>
          <a:cs typeface="+mn-cs"/>
        </a:defRPr>
      </a:lvl5pPr>
      <a:lvl6pPr marL="2571750">
        <a:defRPr>
          <a:latin typeface="+mn-lt"/>
          <a:ea typeface="+mn-ea"/>
          <a:cs typeface="+mn-cs"/>
        </a:defRPr>
      </a:lvl6pPr>
      <a:lvl7pPr marL="3086100">
        <a:defRPr>
          <a:latin typeface="+mn-lt"/>
          <a:ea typeface="+mn-ea"/>
          <a:cs typeface="+mn-cs"/>
        </a:defRPr>
      </a:lvl7pPr>
      <a:lvl8pPr marL="3600450">
        <a:defRPr>
          <a:latin typeface="+mn-lt"/>
          <a:ea typeface="+mn-ea"/>
          <a:cs typeface="+mn-cs"/>
        </a:defRPr>
      </a:lvl8pPr>
      <a:lvl9pPr marL="41148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104672"/>
            <a:ext cx="894080" cy="4182428"/>
          </a:xfrm>
          <a:custGeom>
            <a:avLst/>
            <a:gdLst/>
            <a:ahLst/>
            <a:cxnLst/>
            <a:rect l="l" t="t" r="r" b="b"/>
            <a:pathLst>
              <a:path w="447040" h="2788284">
                <a:moveTo>
                  <a:pt x="0" y="0"/>
                </a:moveTo>
                <a:lnTo>
                  <a:pt x="0" y="2788218"/>
                </a:lnTo>
                <a:lnTo>
                  <a:pt x="446591" y="2788218"/>
                </a:lnTo>
                <a:lnTo>
                  <a:pt x="0" y="0"/>
                </a:lnTo>
                <a:close/>
              </a:path>
            </a:pathLst>
          </a:custGeom>
          <a:solidFill>
            <a:srgbClr val="90C225">
              <a:alpha val="85098"/>
            </a:srgbClr>
          </a:solidFill>
        </p:spPr>
        <p:txBody>
          <a:bodyPr wrap="square" lIns="0" tIns="0" rIns="0" bIns="0" rtlCol="0"/>
          <a:lstStyle/>
          <a:p>
            <a:endParaRPr sz="2700"/>
          </a:p>
        </p:txBody>
      </p:sp>
      <p:sp>
        <p:nvSpPr>
          <p:cNvPr id="17" name="bg object 17"/>
          <p:cNvSpPr/>
          <p:nvPr/>
        </p:nvSpPr>
        <p:spPr>
          <a:xfrm>
            <a:off x="10263085" y="6273426"/>
            <a:ext cx="8025130" cy="4013835"/>
          </a:xfrm>
          <a:custGeom>
            <a:avLst/>
            <a:gdLst/>
            <a:ahLst/>
            <a:cxnLst/>
            <a:rect l="l" t="t" r="r" b="b"/>
            <a:pathLst>
              <a:path w="4012565" h="2675890">
                <a:moveTo>
                  <a:pt x="0" y="2675714"/>
                </a:moveTo>
                <a:lnTo>
                  <a:pt x="4012457" y="0"/>
                </a:lnTo>
              </a:path>
            </a:pathLst>
          </a:custGeom>
          <a:ln w="9144">
            <a:solidFill>
              <a:srgbClr val="D9D9D9"/>
            </a:solidFill>
          </a:ln>
        </p:spPr>
        <p:txBody>
          <a:bodyPr wrap="square" lIns="0" tIns="0" rIns="0" bIns="0" rtlCol="0"/>
          <a:lstStyle/>
          <a:p>
            <a:endParaRPr sz="2700"/>
          </a:p>
        </p:txBody>
      </p:sp>
      <p:sp>
        <p:nvSpPr>
          <p:cNvPr id="18" name="bg object 18"/>
          <p:cNvSpPr/>
          <p:nvPr/>
        </p:nvSpPr>
        <p:spPr>
          <a:xfrm>
            <a:off x="14084808" y="0"/>
            <a:ext cx="2438400" cy="10287000"/>
          </a:xfrm>
          <a:custGeom>
            <a:avLst/>
            <a:gdLst/>
            <a:ahLst/>
            <a:cxnLst/>
            <a:rect l="l" t="t" r="r" b="b"/>
            <a:pathLst>
              <a:path w="1219200" h="6858000">
                <a:moveTo>
                  <a:pt x="0" y="0"/>
                </a:moveTo>
                <a:lnTo>
                  <a:pt x="1219200" y="6858000"/>
                </a:lnTo>
              </a:path>
            </a:pathLst>
          </a:custGeom>
          <a:ln w="9144">
            <a:solidFill>
              <a:srgbClr val="BEBEBE"/>
            </a:solidFill>
          </a:ln>
        </p:spPr>
        <p:txBody>
          <a:bodyPr wrap="square" lIns="0" tIns="0" rIns="0" bIns="0" rtlCol="0"/>
          <a:lstStyle/>
          <a:p>
            <a:endParaRPr sz="2700"/>
          </a:p>
        </p:txBody>
      </p:sp>
      <p:sp>
        <p:nvSpPr>
          <p:cNvPr id="19" name="bg object 19"/>
          <p:cNvSpPr/>
          <p:nvPr/>
        </p:nvSpPr>
        <p:spPr>
          <a:xfrm>
            <a:off x="13783451" y="0"/>
            <a:ext cx="4504690" cy="10287000"/>
          </a:xfrm>
          <a:custGeom>
            <a:avLst/>
            <a:gdLst/>
            <a:ahLst/>
            <a:cxnLst/>
            <a:rect l="l" t="t" r="r" b="b"/>
            <a:pathLst>
              <a:path w="2252345" h="6858000">
                <a:moveTo>
                  <a:pt x="2023152" y="0"/>
                </a:moveTo>
                <a:lnTo>
                  <a:pt x="0" y="6858000"/>
                </a:lnTo>
                <a:lnTo>
                  <a:pt x="2252274" y="6858000"/>
                </a:lnTo>
                <a:lnTo>
                  <a:pt x="2252274" y="8187"/>
                </a:lnTo>
                <a:lnTo>
                  <a:pt x="2023152" y="0"/>
                </a:lnTo>
                <a:close/>
              </a:path>
            </a:pathLst>
          </a:custGeom>
          <a:solidFill>
            <a:srgbClr val="90C225">
              <a:alpha val="30194"/>
            </a:srgbClr>
          </a:solidFill>
        </p:spPr>
        <p:txBody>
          <a:bodyPr wrap="square" lIns="0" tIns="0" rIns="0" bIns="0" rtlCol="0"/>
          <a:lstStyle/>
          <a:p>
            <a:endParaRPr sz="2700"/>
          </a:p>
        </p:txBody>
      </p:sp>
      <p:sp>
        <p:nvSpPr>
          <p:cNvPr id="20" name="bg object 20"/>
          <p:cNvSpPr/>
          <p:nvPr/>
        </p:nvSpPr>
        <p:spPr>
          <a:xfrm>
            <a:off x="14414145" y="0"/>
            <a:ext cx="3874770" cy="10287000"/>
          </a:xfrm>
          <a:custGeom>
            <a:avLst/>
            <a:gdLst/>
            <a:ahLst/>
            <a:cxnLst/>
            <a:rect l="l" t="t" r="r" b="b"/>
            <a:pathLst>
              <a:path w="1937384" h="6858000">
                <a:moveTo>
                  <a:pt x="1936927" y="0"/>
                </a:moveTo>
                <a:lnTo>
                  <a:pt x="0" y="0"/>
                </a:lnTo>
                <a:lnTo>
                  <a:pt x="1200378" y="6858000"/>
                </a:lnTo>
                <a:lnTo>
                  <a:pt x="1936927" y="6858000"/>
                </a:lnTo>
                <a:lnTo>
                  <a:pt x="1936927" y="0"/>
                </a:lnTo>
                <a:close/>
              </a:path>
            </a:pathLst>
          </a:custGeom>
          <a:solidFill>
            <a:srgbClr val="90C225">
              <a:alpha val="19999"/>
            </a:srgbClr>
          </a:solidFill>
        </p:spPr>
        <p:txBody>
          <a:bodyPr wrap="square" lIns="0" tIns="0" rIns="0" bIns="0" rtlCol="0"/>
          <a:lstStyle/>
          <a:p>
            <a:endParaRPr sz="2700"/>
          </a:p>
        </p:txBody>
      </p:sp>
      <p:sp>
        <p:nvSpPr>
          <p:cNvPr id="21" name="bg object 21"/>
          <p:cNvSpPr/>
          <p:nvPr/>
        </p:nvSpPr>
        <p:spPr>
          <a:xfrm>
            <a:off x="13277088" y="5881511"/>
            <a:ext cx="5011420" cy="4406265"/>
          </a:xfrm>
          <a:custGeom>
            <a:avLst/>
            <a:gdLst/>
            <a:ahLst/>
            <a:cxnLst/>
            <a:rect l="l" t="t" r="r" b="b"/>
            <a:pathLst>
              <a:path w="2505709" h="2937509">
                <a:moveTo>
                  <a:pt x="2505456" y="0"/>
                </a:moveTo>
                <a:lnTo>
                  <a:pt x="0" y="2936992"/>
                </a:lnTo>
                <a:lnTo>
                  <a:pt x="2505456" y="2936992"/>
                </a:lnTo>
                <a:lnTo>
                  <a:pt x="2505456" y="0"/>
                </a:lnTo>
                <a:close/>
              </a:path>
            </a:pathLst>
          </a:custGeom>
          <a:solidFill>
            <a:srgbClr val="539F20">
              <a:alpha val="72157"/>
            </a:srgbClr>
          </a:solidFill>
        </p:spPr>
        <p:txBody>
          <a:bodyPr wrap="square" lIns="0" tIns="0" rIns="0" bIns="0" rtlCol="0"/>
          <a:lstStyle/>
          <a:p>
            <a:endParaRPr sz="2700"/>
          </a:p>
        </p:txBody>
      </p:sp>
      <p:sp>
        <p:nvSpPr>
          <p:cNvPr id="22" name="bg object 22"/>
          <p:cNvSpPr/>
          <p:nvPr/>
        </p:nvSpPr>
        <p:spPr>
          <a:xfrm>
            <a:off x="14025735" y="0"/>
            <a:ext cx="4263390" cy="10287000"/>
          </a:xfrm>
          <a:custGeom>
            <a:avLst/>
            <a:gdLst/>
            <a:ahLst/>
            <a:cxnLst/>
            <a:rect l="l" t="t" r="r" b="b"/>
            <a:pathLst>
              <a:path w="2131695" h="6858000">
                <a:moveTo>
                  <a:pt x="2131136" y="0"/>
                </a:moveTo>
                <a:lnTo>
                  <a:pt x="0" y="0"/>
                </a:lnTo>
                <a:lnTo>
                  <a:pt x="1854149" y="6858000"/>
                </a:lnTo>
                <a:lnTo>
                  <a:pt x="2131136" y="6849795"/>
                </a:lnTo>
                <a:lnTo>
                  <a:pt x="2131136" y="0"/>
                </a:lnTo>
                <a:close/>
              </a:path>
            </a:pathLst>
          </a:custGeom>
          <a:solidFill>
            <a:srgbClr val="3E7818">
              <a:alpha val="70195"/>
            </a:srgbClr>
          </a:solidFill>
        </p:spPr>
        <p:txBody>
          <a:bodyPr wrap="square" lIns="0" tIns="0" rIns="0" bIns="0" rtlCol="0"/>
          <a:lstStyle/>
          <a:p>
            <a:endParaRPr sz="2700"/>
          </a:p>
        </p:txBody>
      </p:sp>
      <p:sp>
        <p:nvSpPr>
          <p:cNvPr id="23" name="bg object 23"/>
          <p:cNvSpPr/>
          <p:nvPr/>
        </p:nvSpPr>
        <p:spPr>
          <a:xfrm>
            <a:off x="16590258" y="0"/>
            <a:ext cx="1697988" cy="10287000"/>
          </a:xfrm>
          <a:custGeom>
            <a:avLst/>
            <a:gdLst/>
            <a:ahLst/>
            <a:cxnLst/>
            <a:rect l="l" t="t" r="r" b="b"/>
            <a:pathLst>
              <a:path w="848995" h="6858000">
                <a:moveTo>
                  <a:pt x="848870" y="0"/>
                </a:moveTo>
                <a:lnTo>
                  <a:pt x="676477" y="0"/>
                </a:lnTo>
                <a:lnTo>
                  <a:pt x="0" y="6858000"/>
                </a:lnTo>
                <a:lnTo>
                  <a:pt x="848870" y="6858000"/>
                </a:lnTo>
                <a:lnTo>
                  <a:pt x="848870" y="0"/>
                </a:lnTo>
                <a:close/>
              </a:path>
            </a:pathLst>
          </a:custGeom>
          <a:solidFill>
            <a:srgbClr val="C0E374">
              <a:alpha val="70195"/>
            </a:srgbClr>
          </a:solidFill>
        </p:spPr>
        <p:txBody>
          <a:bodyPr wrap="square" lIns="0" tIns="0" rIns="0" bIns="0" rtlCol="0"/>
          <a:lstStyle/>
          <a:p>
            <a:endParaRPr sz="2700"/>
          </a:p>
        </p:txBody>
      </p:sp>
      <p:sp>
        <p:nvSpPr>
          <p:cNvPr id="24" name="bg object 24"/>
          <p:cNvSpPr/>
          <p:nvPr/>
        </p:nvSpPr>
        <p:spPr>
          <a:xfrm>
            <a:off x="16156898" y="0"/>
            <a:ext cx="2131060" cy="10287000"/>
          </a:xfrm>
          <a:custGeom>
            <a:avLst/>
            <a:gdLst/>
            <a:ahLst/>
            <a:cxnLst/>
            <a:rect l="l" t="t" r="r" b="b"/>
            <a:pathLst>
              <a:path w="1065529" h="6858000">
                <a:moveTo>
                  <a:pt x="1051114" y="0"/>
                </a:moveTo>
                <a:lnTo>
                  <a:pt x="0" y="0"/>
                </a:lnTo>
                <a:lnTo>
                  <a:pt x="937356" y="6858000"/>
                </a:lnTo>
                <a:lnTo>
                  <a:pt x="1065347" y="6858000"/>
                </a:lnTo>
                <a:lnTo>
                  <a:pt x="1065501" y="6654300"/>
                </a:lnTo>
                <a:lnTo>
                  <a:pt x="1065501" y="6247024"/>
                </a:lnTo>
                <a:lnTo>
                  <a:pt x="1065310" y="5992552"/>
                </a:lnTo>
                <a:lnTo>
                  <a:pt x="1064908" y="5687254"/>
                </a:lnTo>
                <a:lnTo>
                  <a:pt x="1064230" y="5331156"/>
                </a:lnTo>
                <a:lnTo>
                  <a:pt x="1063224" y="4924278"/>
                </a:lnTo>
                <a:lnTo>
                  <a:pt x="1061364" y="4314102"/>
                </a:lnTo>
                <a:lnTo>
                  <a:pt x="1054929" y="2483911"/>
                </a:lnTo>
                <a:lnTo>
                  <a:pt x="1053378" y="1975431"/>
                </a:lnTo>
                <a:lnTo>
                  <a:pt x="1052345" y="1568565"/>
                </a:lnTo>
                <a:lnTo>
                  <a:pt x="1051727" y="1263353"/>
                </a:lnTo>
                <a:lnTo>
                  <a:pt x="1051269" y="958078"/>
                </a:lnTo>
                <a:lnTo>
                  <a:pt x="1051024" y="703627"/>
                </a:lnTo>
                <a:lnTo>
                  <a:pt x="1050944" y="245474"/>
                </a:lnTo>
                <a:lnTo>
                  <a:pt x="1051114" y="0"/>
                </a:lnTo>
                <a:close/>
              </a:path>
            </a:pathLst>
          </a:custGeom>
          <a:solidFill>
            <a:srgbClr val="90C225">
              <a:alpha val="65098"/>
            </a:srgbClr>
          </a:solidFill>
        </p:spPr>
        <p:txBody>
          <a:bodyPr wrap="square" lIns="0" tIns="0" rIns="0" bIns="0" rtlCol="0"/>
          <a:lstStyle/>
          <a:p>
            <a:endParaRPr sz="2700"/>
          </a:p>
        </p:txBody>
      </p:sp>
      <p:sp>
        <p:nvSpPr>
          <p:cNvPr id="25" name="bg object 25"/>
          <p:cNvSpPr/>
          <p:nvPr/>
        </p:nvSpPr>
        <p:spPr>
          <a:xfrm>
            <a:off x="16120873" y="7355429"/>
            <a:ext cx="2167890" cy="2931795"/>
          </a:xfrm>
          <a:custGeom>
            <a:avLst/>
            <a:gdLst/>
            <a:ahLst/>
            <a:cxnLst/>
            <a:rect l="l" t="t" r="r" b="b"/>
            <a:pathLst>
              <a:path w="1083945" h="1954529">
                <a:moveTo>
                  <a:pt x="1083564" y="0"/>
                </a:moveTo>
                <a:lnTo>
                  <a:pt x="0" y="1954380"/>
                </a:lnTo>
                <a:lnTo>
                  <a:pt x="1083564" y="1949337"/>
                </a:lnTo>
                <a:lnTo>
                  <a:pt x="1083564" y="0"/>
                </a:lnTo>
                <a:close/>
              </a:path>
            </a:pathLst>
          </a:custGeom>
          <a:solidFill>
            <a:srgbClr val="90C225">
              <a:alpha val="79998"/>
            </a:srgbClr>
          </a:solidFill>
        </p:spPr>
        <p:txBody>
          <a:bodyPr wrap="square" lIns="0" tIns="0" rIns="0" bIns="0" rtlCol="0"/>
          <a:lstStyle/>
          <a:p>
            <a:endParaRPr sz="2700"/>
          </a:p>
        </p:txBody>
      </p:sp>
      <p:sp>
        <p:nvSpPr>
          <p:cNvPr id="2" name="Holder 2"/>
          <p:cNvSpPr>
            <a:spLocks noGrp="1"/>
          </p:cNvSpPr>
          <p:nvPr>
            <p:ph type="title"/>
          </p:nvPr>
        </p:nvSpPr>
        <p:spPr>
          <a:xfrm>
            <a:off x="462280" y="140970"/>
            <a:ext cx="11170920" cy="276999"/>
          </a:xfrm>
          <a:prstGeom prst="rect">
            <a:avLst/>
          </a:prstGeom>
        </p:spPr>
        <p:txBody>
          <a:bodyPr wrap="square" lIns="0" tIns="0" rIns="0" bIns="0">
            <a:spAutoFit/>
          </a:bodyPr>
          <a:lstStyle>
            <a:lvl1pPr>
              <a:defRPr sz="1800" b="1" i="1">
                <a:solidFill>
                  <a:schemeClr val="tx1"/>
                </a:solidFill>
                <a:latin typeface="Calibri"/>
                <a:cs typeface="Calibri"/>
              </a:defRPr>
            </a:lvl1pPr>
          </a:lstStyle>
          <a:p>
            <a:endParaRPr/>
          </a:p>
        </p:txBody>
      </p:sp>
      <p:sp>
        <p:nvSpPr>
          <p:cNvPr id="3" name="Holder 3"/>
          <p:cNvSpPr>
            <a:spLocks noGrp="1"/>
          </p:cNvSpPr>
          <p:nvPr>
            <p:ph type="body" idx="1"/>
          </p:nvPr>
        </p:nvSpPr>
        <p:spPr>
          <a:xfrm>
            <a:off x="1046480" y="2246491"/>
            <a:ext cx="7674608" cy="276999"/>
          </a:xfrm>
          <a:prstGeom prst="rect">
            <a:avLst/>
          </a:prstGeom>
        </p:spPr>
        <p:txBody>
          <a:bodyPr wrap="square" lIns="0" tIns="0" rIns="0" bIns="0">
            <a:spAutoFit/>
          </a:bodyPr>
          <a:lstStyle>
            <a:lvl1pPr>
              <a:defRPr sz="1800" b="0" i="0">
                <a:solidFill>
                  <a:srgbClr val="404040"/>
                </a:solidFill>
                <a:latin typeface="Trebuchet MS"/>
                <a:cs typeface="Trebuchet MS"/>
              </a:defRPr>
            </a:lvl1pPr>
          </a:lstStyle>
          <a:p>
            <a:endParaRPr/>
          </a:p>
        </p:txBody>
      </p:sp>
      <p:sp>
        <p:nvSpPr>
          <p:cNvPr id="4" name="Holder 4"/>
          <p:cNvSpPr>
            <a:spLocks noGrp="1"/>
          </p:cNvSpPr>
          <p:nvPr>
            <p:ph type="ftr" sz="quarter" idx="5"/>
          </p:nvPr>
        </p:nvSpPr>
        <p:spPr>
          <a:xfrm>
            <a:off x="6217920" y="9566910"/>
            <a:ext cx="585216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7/8/2026</a:t>
            </a:fld>
            <a:endParaRPr lang="en-US"/>
          </a:p>
        </p:txBody>
      </p:sp>
      <p:sp>
        <p:nvSpPr>
          <p:cNvPr id="6" name="Holder 6"/>
          <p:cNvSpPr>
            <a:spLocks noGrp="1"/>
          </p:cNvSpPr>
          <p:nvPr>
            <p:ph type="sldNum" sz="quarter" idx="7"/>
          </p:nvPr>
        </p:nvSpPr>
        <p:spPr>
          <a:xfrm>
            <a:off x="13167360" y="9566910"/>
            <a:ext cx="420624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183301613"/>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Lst>
  <p:txStyles>
    <p:titleStyle>
      <a:lvl1pPr>
        <a:defRPr>
          <a:latin typeface="+mj-lt"/>
          <a:ea typeface="+mj-ea"/>
          <a:cs typeface="+mj-cs"/>
        </a:defRPr>
      </a:lvl1pPr>
    </p:titleStyle>
    <p:bodyStyle>
      <a:lvl1pPr marL="0">
        <a:defRPr>
          <a:latin typeface="+mn-lt"/>
          <a:ea typeface="+mn-ea"/>
          <a:cs typeface="+mn-cs"/>
        </a:defRPr>
      </a:lvl1pPr>
      <a:lvl2pPr marL="685800">
        <a:defRPr>
          <a:latin typeface="+mn-lt"/>
          <a:ea typeface="+mn-ea"/>
          <a:cs typeface="+mn-cs"/>
        </a:defRPr>
      </a:lvl2pPr>
      <a:lvl3pPr marL="1371600">
        <a:defRPr>
          <a:latin typeface="+mn-lt"/>
          <a:ea typeface="+mn-ea"/>
          <a:cs typeface="+mn-cs"/>
        </a:defRPr>
      </a:lvl3pPr>
      <a:lvl4pPr marL="2057400">
        <a:defRPr>
          <a:latin typeface="+mn-lt"/>
          <a:ea typeface="+mn-ea"/>
          <a:cs typeface="+mn-cs"/>
        </a:defRPr>
      </a:lvl4pPr>
      <a:lvl5pPr marL="2743200">
        <a:defRPr>
          <a:latin typeface="+mn-lt"/>
          <a:ea typeface="+mn-ea"/>
          <a:cs typeface="+mn-cs"/>
        </a:defRPr>
      </a:lvl5pPr>
      <a:lvl6pPr marL="3429000">
        <a:defRPr>
          <a:latin typeface="+mn-lt"/>
          <a:ea typeface="+mn-ea"/>
          <a:cs typeface="+mn-cs"/>
        </a:defRPr>
      </a:lvl6pPr>
      <a:lvl7pPr marL="4114800">
        <a:defRPr>
          <a:latin typeface="+mn-lt"/>
          <a:ea typeface="+mn-ea"/>
          <a:cs typeface="+mn-cs"/>
        </a:defRPr>
      </a:lvl7pPr>
      <a:lvl8pPr marL="4800600">
        <a:defRPr>
          <a:latin typeface="+mn-lt"/>
          <a:ea typeface="+mn-ea"/>
          <a:cs typeface="+mn-cs"/>
        </a:defRPr>
      </a:lvl8pPr>
      <a:lvl9pPr marL="5486400">
        <a:defRPr>
          <a:latin typeface="+mn-lt"/>
          <a:ea typeface="+mn-ea"/>
          <a:cs typeface="+mn-cs"/>
        </a:defRPr>
      </a:lvl9pPr>
    </p:bodyStyle>
    <p:otherStyle>
      <a:lvl1pPr marL="0">
        <a:defRPr>
          <a:latin typeface="+mn-lt"/>
          <a:ea typeface="+mn-ea"/>
          <a:cs typeface="+mn-cs"/>
        </a:defRPr>
      </a:lvl1pPr>
      <a:lvl2pPr marL="685800">
        <a:defRPr>
          <a:latin typeface="+mn-lt"/>
          <a:ea typeface="+mn-ea"/>
          <a:cs typeface="+mn-cs"/>
        </a:defRPr>
      </a:lvl2pPr>
      <a:lvl3pPr marL="1371600">
        <a:defRPr>
          <a:latin typeface="+mn-lt"/>
          <a:ea typeface="+mn-ea"/>
          <a:cs typeface="+mn-cs"/>
        </a:defRPr>
      </a:lvl3pPr>
      <a:lvl4pPr marL="2057400">
        <a:defRPr>
          <a:latin typeface="+mn-lt"/>
          <a:ea typeface="+mn-ea"/>
          <a:cs typeface="+mn-cs"/>
        </a:defRPr>
      </a:lvl4pPr>
      <a:lvl5pPr marL="2743200">
        <a:defRPr>
          <a:latin typeface="+mn-lt"/>
          <a:ea typeface="+mn-ea"/>
          <a:cs typeface="+mn-cs"/>
        </a:defRPr>
      </a:lvl5pPr>
      <a:lvl6pPr marL="3429000">
        <a:defRPr>
          <a:latin typeface="+mn-lt"/>
          <a:ea typeface="+mn-ea"/>
          <a:cs typeface="+mn-cs"/>
        </a:defRPr>
      </a:lvl6pPr>
      <a:lvl7pPr marL="4114800">
        <a:defRPr>
          <a:latin typeface="+mn-lt"/>
          <a:ea typeface="+mn-ea"/>
          <a:cs typeface="+mn-cs"/>
        </a:defRPr>
      </a:lvl7pPr>
      <a:lvl8pPr marL="4800600">
        <a:defRPr>
          <a:latin typeface="+mn-lt"/>
          <a:ea typeface="+mn-ea"/>
          <a:cs typeface="+mn-cs"/>
        </a:defRPr>
      </a:lvl8pPr>
      <a:lvl9pPr marL="5486400">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104672"/>
            <a:ext cx="894080" cy="4182428"/>
          </a:xfrm>
          <a:custGeom>
            <a:avLst/>
            <a:gdLst/>
            <a:ahLst/>
            <a:cxnLst/>
            <a:rect l="l" t="t" r="r" b="b"/>
            <a:pathLst>
              <a:path w="447040" h="2788284">
                <a:moveTo>
                  <a:pt x="0" y="0"/>
                </a:moveTo>
                <a:lnTo>
                  <a:pt x="0" y="2788218"/>
                </a:lnTo>
                <a:lnTo>
                  <a:pt x="446591" y="2788218"/>
                </a:lnTo>
                <a:lnTo>
                  <a:pt x="0" y="0"/>
                </a:lnTo>
                <a:close/>
              </a:path>
            </a:pathLst>
          </a:custGeom>
          <a:solidFill>
            <a:srgbClr val="90C225">
              <a:alpha val="85098"/>
            </a:srgbClr>
          </a:solidFill>
        </p:spPr>
        <p:txBody>
          <a:bodyPr wrap="square" lIns="0" tIns="0" rIns="0" bIns="0" rtlCol="0"/>
          <a:lstStyle/>
          <a:p>
            <a:endParaRPr/>
          </a:p>
        </p:txBody>
      </p:sp>
      <p:sp>
        <p:nvSpPr>
          <p:cNvPr id="17" name="bg object 17"/>
          <p:cNvSpPr/>
          <p:nvPr/>
        </p:nvSpPr>
        <p:spPr>
          <a:xfrm>
            <a:off x="10263085" y="6273426"/>
            <a:ext cx="8025130" cy="4013835"/>
          </a:xfrm>
          <a:custGeom>
            <a:avLst/>
            <a:gdLst/>
            <a:ahLst/>
            <a:cxnLst/>
            <a:rect l="l" t="t" r="r" b="b"/>
            <a:pathLst>
              <a:path w="4012565" h="2675890">
                <a:moveTo>
                  <a:pt x="0" y="2675714"/>
                </a:moveTo>
                <a:lnTo>
                  <a:pt x="4012457" y="0"/>
                </a:lnTo>
              </a:path>
            </a:pathLst>
          </a:custGeom>
          <a:ln w="9144">
            <a:solidFill>
              <a:srgbClr val="D9D9D9"/>
            </a:solidFill>
          </a:ln>
        </p:spPr>
        <p:txBody>
          <a:bodyPr wrap="square" lIns="0" tIns="0" rIns="0" bIns="0" rtlCol="0"/>
          <a:lstStyle/>
          <a:p>
            <a:endParaRPr/>
          </a:p>
        </p:txBody>
      </p:sp>
      <p:sp>
        <p:nvSpPr>
          <p:cNvPr id="18" name="bg object 18"/>
          <p:cNvSpPr/>
          <p:nvPr/>
        </p:nvSpPr>
        <p:spPr>
          <a:xfrm>
            <a:off x="14084808" y="0"/>
            <a:ext cx="2438400" cy="10287000"/>
          </a:xfrm>
          <a:custGeom>
            <a:avLst/>
            <a:gdLst/>
            <a:ahLst/>
            <a:cxnLst/>
            <a:rect l="l" t="t" r="r" b="b"/>
            <a:pathLst>
              <a:path w="1219200" h="6858000">
                <a:moveTo>
                  <a:pt x="0" y="0"/>
                </a:moveTo>
                <a:lnTo>
                  <a:pt x="1219200" y="6858000"/>
                </a:lnTo>
              </a:path>
            </a:pathLst>
          </a:custGeom>
          <a:ln w="9144">
            <a:solidFill>
              <a:srgbClr val="BEBEBE"/>
            </a:solidFill>
          </a:ln>
        </p:spPr>
        <p:txBody>
          <a:bodyPr wrap="square" lIns="0" tIns="0" rIns="0" bIns="0" rtlCol="0"/>
          <a:lstStyle/>
          <a:p>
            <a:endParaRPr/>
          </a:p>
        </p:txBody>
      </p:sp>
      <p:sp>
        <p:nvSpPr>
          <p:cNvPr id="19" name="bg object 19"/>
          <p:cNvSpPr/>
          <p:nvPr/>
        </p:nvSpPr>
        <p:spPr>
          <a:xfrm>
            <a:off x="13783451" y="0"/>
            <a:ext cx="4504690" cy="10287000"/>
          </a:xfrm>
          <a:custGeom>
            <a:avLst/>
            <a:gdLst/>
            <a:ahLst/>
            <a:cxnLst/>
            <a:rect l="l" t="t" r="r" b="b"/>
            <a:pathLst>
              <a:path w="2252345" h="6858000">
                <a:moveTo>
                  <a:pt x="2023152" y="0"/>
                </a:moveTo>
                <a:lnTo>
                  <a:pt x="0" y="6858000"/>
                </a:lnTo>
                <a:lnTo>
                  <a:pt x="2252274" y="6858000"/>
                </a:lnTo>
                <a:lnTo>
                  <a:pt x="2252274" y="8187"/>
                </a:lnTo>
                <a:lnTo>
                  <a:pt x="2023152" y="0"/>
                </a:lnTo>
                <a:close/>
              </a:path>
            </a:pathLst>
          </a:custGeom>
          <a:solidFill>
            <a:srgbClr val="90C225">
              <a:alpha val="30194"/>
            </a:srgbClr>
          </a:solidFill>
        </p:spPr>
        <p:txBody>
          <a:bodyPr wrap="square" lIns="0" tIns="0" rIns="0" bIns="0" rtlCol="0"/>
          <a:lstStyle/>
          <a:p>
            <a:endParaRPr/>
          </a:p>
        </p:txBody>
      </p:sp>
      <p:sp>
        <p:nvSpPr>
          <p:cNvPr id="20" name="bg object 20"/>
          <p:cNvSpPr/>
          <p:nvPr/>
        </p:nvSpPr>
        <p:spPr>
          <a:xfrm>
            <a:off x="14414145" y="0"/>
            <a:ext cx="3874770" cy="10287000"/>
          </a:xfrm>
          <a:custGeom>
            <a:avLst/>
            <a:gdLst/>
            <a:ahLst/>
            <a:cxnLst/>
            <a:rect l="l" t="t" r="r" b="b"/>
            <a:pathLst>
              <a:path w="1937384" h="6858000">
                <a:moveTo>
                  <a:pt x="1936927" y="0"/>
                </a:moveTo>
                <a:lnTo>
                  <a:pt x="0" y="0"/>
                </a:lnTo>
                <a:lnTo>
                  <a:pt x="1200378" y="6858000"/>
                </a:lnTo>
                <a:lnTo>
                  <a:pt x="1936927" y="6858000"/>
                </a:lnTo>
                <a:lnTo>
                  <a:pt x="1936927" y="0"/>
                </a:lnTo>
                <a:close/>
              </a:path>
            </a:pathLst>
          </a:custGeom>
          <a:solidFill>
            <a:srgbClr val="90C225">
              <a:alpha val="19999"/>
            </a:srgbClr>
          </a:solidFill>
        </p:spPr>
        <p:txBody>
          <a:bodyPr wrap="square" lIns="0" tIns="0" rIns="0" bIns="0" rtlCol="0"/>
          <a:lstStyle/>
          <a:p>
            <a:endParaRPr/>
          </a:p>
        </p:txBody>
      </p:sp>
      <p:sp>
        <p:nvSpPr>
          <p:cNvPr id="21" name="bg object 21"/>
          <p:cNvSpPr/>
          <p:nvPr/>
        </p:nvSpPr>
        <p:spPr>
          <a:xfrm>
            <a:off x="13277088" y="5881511"/>
            <a:ext cx="5011420" cy="4406265"/>
          </a:xfrm>
          <a:custGeom>
            <a:avLst/>
            <a:gdLst/>
            <a:ahLst/>
            <a:cxnLst/>
            <a:rect l="l" t="t" r="r" b="b"/>
            <a:pathLst>
              <a:path w="2505709" h="2937509">
                <a:moveTo>
                  <a:pt x="2505456" y="0"/>
                </a:moveTo>
                <a:lnTo>
                  <a:pt x="0" y="2936992"/>
                </a:lnTo>
                <a:lnTo>
                  <a:pt x="2505456" y="2936992"/>
                </a:lnTo>
                <a:lnTo>
                  <a:pt x="2505456" y="0"/>
                </a:lnTo>
                <a:close/>
              </a:path>
            </a:pathLst>
          </a:custGeom>
          <a:solidFill>
            <a:srgbClr val="539F20">
              <a:alpha val="72157"/>
            </a:srgbClr>
          </a:solidFill>
        </p:spPr>
        <p:txBody>
          <a:bodyPr wrap="square" lIns="0" tIns="0" rIns="0" bIns="0" rtlCol="0"/>
          <a:lstStyle/>
          <a:p>
            <a:endParaRPr/>
          </a:p>
        </p:txBody>
      </p:sp>
      <p:sp>
        <p:nvSpPr>
          <p:cNvPr id="22" name="bg object 22"/>
          <p:cNvSpPr/>
          <p:nvPr/>
        </p:nvSpPr>
        <p:spPr>
          <a:xfrm>
            <a:off x="14025735" y="0"/>
            <a:ext cx="4263390" cy="10287000"/>
          </a:xfrm>
          <a:custGeom>
            <a:avLst/>
            <a:gdLst/>
            <a:ahLst/>
            <a:cxnLst/>
            <a:rect l="l" t="t" r="r" b="b"/>
            <a:pathLst>
              <a:path w="2131695" h="6858000">
                <a:moveTo>
                  <a:pt x="2131136" y="0"/>
                </a:moveTo>
                <a:lnTo>
                  <a:pt x="0" y="0"/>
                </a:lnTo>
                <a:lnTo>
                  <a:pt x="1854149" y="6858000"/>
                </a:lnTo>
                <a:lnTo>
                  <a:pt x="2131136" y="6849795"/>
                </a:lnTo>
                <a:lnTo>
                  <a:pt x="2131136" y="0"/>
                </a:lnTo>
                <a:close/>
              </a:path>
            </a:pathLst>
          </a:custGeom>
          <a:solidFill>
            <a:srgbClr val="3E7818">
              <a:alpha val="70195"/>
            </a:srgbClr>
          </a:solidFill>
        </p:spPr>
        <p:txBody>
          <a:bodyPr wrap="square" lIns="0" tIns="0" rIns="0" bIns="0" rtlCol="0"/>
          <a:lstStyle/>
          <a:p>
            <a:endParaRPr/>
          </a:p>
        </p:txBody>
      </p:sp>
      <p:sp>
        <p:nvSpPr>
          <p:cNvPr id="23" name="bg object 23"/>
          <p:cNvSpPr/>
          <p:nvPr/>
        </p:nvSpPr>
        <p:spPr>
          <a:xfrm>
            <a:off x="16590258" y="0"/>
            <a:ext cx="1697988" cy="10287000"/>
          </a:xfrm>
          <a:custGeom>
            <a:avLst/>
            <a:gdLst/>
            <a:ahLst/>
            <a:cxnLst/>
            <a:rect l="l" t="t" r="r" b="b"/>
            <a:pathLst>
              <a:path w="848995" h="6858000">
                <a:moveTo>
                  <a:pt x="848870" y="0"/>
                </a:moveTo>
                <a:lnTo>
                  <a:pt x="676477" y="0"/>
                </a:lnTo>
                <a:lnTo>
                  <a:pt x="0" y="6858000"/>
                </a:lnTo>
                <a:lnTo>
                  <a:pt x="848870" y="6858000"/>
                </a:lnTo>
                <a:lnTo>
                  <a:pt x="848870" y="0"/>
                </a:lnTo>
                <a:close/>
              </a:path>
            </a:pathLst>
          </a:custGeom>
          <a:solidFill>
            <a:srgbClr val="C0E374">
              <a:alpha val="70195"/>
            </a:srgbClr>
          </a:solidFill>
        </p:spPr>
        <p:txBody>
          <a:bodyPr wrap="square" lIns="0" tIns="0" rIns="0" bIns="0" rtlCol="0"/>
          <a:lstStyle/>
          <a:p>
            <a:endParaRPr/>
          </a:p>
        </p:txBody>
      </p:sp>
      <p:sp>
        <p:nvSpPr>
          <p:cNvPr id="24" name="bg object 24"/>
          <p:cNvSpPr/>
          <p:nvPr/>
        </p:nvSpPr>
        <p:spPr>
          <a:xfrm>
            <a:off x="16156898" y="0"/>
            <a:ext cx="2131060" cy="10287000"/>
          </a:xfrm>
          <a:custGeom>
            <a:avLst/>
            <a:gdLst/>
            <a:ahLst/>
            <a:cxnLst/>
            <a:rect l="l" t="t" r="r" b="b"/>
            <a:pathLst>
              <a:path w="1065529" h="6858000">
                <a:moveTo>
                  <a:pt x="1051114" y="0"/>
                </a:moveTo>
                <a:lnTo>
                  <a:pt x="0" y="0"/>
                </a:lnTo>
                <a:lnTo>
                  <a:pt x="937356" y="6858000"/>
                </a:lnTo>
                <a:lnTo>
                  <a:pt x="1065347" y="6858000"/>
                </a:lnTo>
                <a:lnTo>
                  <a:pt x="1065501" y="6654300"/>
                </a:lnTo>
                <a:lnTo>
                  <a:pt x="1065501" y="6247024"/>
                </a:lnTo>
                <a:lnTo>
                  <a:pt x="1065310" y="5992552"/>
                </a:lnTo>
                <a:lnTo>
                  <a:pt x="1064908" y="5687254"/>
                </a:lnTo>
                <a:lnTo>
                  <a:pt x="1064230" y="5331156"/>
                </a:lnTo>
                <a:lnTo>
                  <a:pt x="1063224" y="4924278"/>
                </a:lnTo>
                <a:lnTo>
                  <a:pt x="1061364" y="4314102"/>
                </a:lnTo>
                <a:lnTo>
                  <a:pt x="1054929" y="2483911"/>
                </a:lnTo>
                <a:lnTo>
                  <a:pt x="1053378" y="1975431"/>
                </a:lnTo>
                <a:lnTo>
                  <a:pt x="1052345" y="1568565"/>
                </a:lnTo>
                <a:lnTo>
                  <a:pt x="1051727" y="1263353"/>
                </a:lnTo>
                <a:lnTo>
                  <a:pt x="1051269" y="958078"/>
                </a:lnTo>
                <a:lnTo>
                  <a:pt x="1051024" y="703627"/>
                </a:lnTo>
                <a:lnTo>
                  <a:pt x="1050944" y="245474"/>
                </a:lnTo>
                <a:lnTo>
                  <a:pt x="1051114" y="0"/>
                </a:lnTo>
                <a:close/>
              </a:path>
            </a:pathLst>
          </a:custGeom>
          <a:solidFill>
            <a:srgbClr val="90C225">
              <a:alpha val="65098"/>
            </a:srgbClr>
          </a:solidFill>
        </p:spPr>
        <p:txBody>
          <a:bodyPr wrap="square" lIns="0" tIns="0" rIns="0" bIns="0" rtlCol="0"/>
          <a:lstStyle/>
          <a:p>
            <a:endParaRPr/>
          </a:p>
        </p:txBody>
      </p:sp>
      <p:sp>
        <p:nvSpPr>
          <p:cNvPr id="25" name="bg object 25"/>
          <p:cNvSpPr/>
          <p:nvPr/>
        </p:nvSpPr>
        <p:spPr>
          <a:xfrm>
            <a:off x="16120873" y="7355429"/>
            <a:ext cx="2167890" cy="2931795"/>
          </a:xfrm>
          <a:custGeom>
            <a:avLst/>
            <a:gdLst/>
            <a:ahLst/>
            <a:cxnLst/>
            <a:rect l="l" t="t" r="r" b="b"/>
            <a:pathLst>
              <a:path w="1083945" h="1954529">
                <a:moveTo>
                  <a:pt x="1083564" y="0"/>
                </a:moveTo>
                <a:lnTo>
                  <a:pt x="0" y="1954380"/>
                </a:lnTo>
                <a:lnTo>
                  <a:pt x="1083564" y="1949337"/>
                </a:lnTo>
                <a:lnTo>
                  <a:pt x="1083564" y="0"/>
                </a:lnTo>
                <a:close/>
              </a:path>
            </a:pathLst>
          </a:custGeom>
          <a:solidFill>
            <a:srgbClr val="90C225">
              <a:alpha val="79998"/>
            </a:srgbClr>
          </a:solidFill>
        </p:spPr>
        <p:txBody>
          <a:bodyPr wrap="square" lIns="0" tIns="0" rIns="0" bIns="0" rtlCol="0"/>
          <a:lstStyle/>
          <a:p>
            <a:endParaRPr/>
          </a:p>
        </p:txBody>
      </p:sp>
      <p:sp>
        <p:nvSpPr>
          <p:cNvPr id="2" name="Holder 2"/>
          <p:cNvSpPr>
            <a:spLocks noGrp="1"/>
          </p:cNvSpPr>
          <p:nvPr>
            <p:ph type="title"/>
          </p:nvPr>
        </p:nvSpPr>
        <p:spPr>
          <a:xfrm>
            <a:off x="462280" y="140970"/>
            <a:ext cx="11170920" cy="276999"/>
          </a:xfrm>
          <a:prstGeom prst="rect">
            <a:avLst/>
          </a:prstGeom>
        </p:spPr>
        <p:txBody>
          <a:bodyPr wrap="square" lIns="0" tIns="0" rIns="0" bIns="0">
            <a:spAutoFit/>
          </a:bodyPr>
          <a:lstStyle>
            <a:lvl1pPr>
              <a:defRPr sz="1800" b="1" i="1">
                <a:solidFill>
                  <a:schemeClr val="tx1"/>
                </a:solidFill>
                <a:latin typeface="Calibri"/>
                <a:cs typeface="Calibri"/>
              </a:defRPr>
            </a:lvl1pPr>
          </a:lstStyle>
          <a:p>
            <a:endParaRPr/>
          </a:p>
        </p:txBody>
      </p:sp>
      <p:sp>
        <p:nvSpPr>
          <p:cNvPr id="3" name="Holder 3"/>
          <p:cNvSpPr>
            <a:spLocks noGrp="1"/>
          </p:cNvSpPr>
          <p:nvPr>
            <p:ph type="body" idx="1"/>
          </p:nvPr>
        </p:nvSpPr>
        <p:spPr>
          <a:xfrm>
            <a:off x="1046480" y="2246491"/>
            <a:ext cx="7674608" cy="276999"/>
          </a:xfrm>
          <a:prstGeom prst="rect">
            <a:avLst/>
          </a:prstGeom>
        </p:spPr>
        <p:txBody>
          <a:bodyPr wrap="square" lIns="0" tIns="0" rIns="0" bIns="0">
            <a:spAutoFit/>
          </a:bodyPr>
          <a:lstStyle>
            <a:lvl1pPr>
              <a:defRPr sz="1800" b="0" i="0">
                <a:solidFill>
                  <a:srgbClr val="404040"/>
                </a:solidFill>
                <a:latin typeface="Trebuchet MS"/>
                <a:cs typeface="Trebuchet MS"/>
              </a:defRPr>
            </a:lvl1pPr>
          </a:lstStyle>
          <a:p>
            <a:endParaRPr/>
          </a:p>
        </p:txBody>
      </p:sp>
      <p:sp>
        <p:nvSpPr>
          <p:cNvPr id="4" name="Holder 4"/>
          <p:cNvSpPr>
            <a:spLocks noGrp="1"/>
          </p:cNvSpPr>
          <p:nvPr>
            <p:ph type="ftr" sz="quarter" idx="5"/>
          </p:nvPr>
        </p:nvSpPr>
        <p:spPr>
          <a:xfrm>
            <a:off x="6217920" y="9566910"/>
            <a:ext cx="585216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7/8/2026</a:t>
            </a:fld>
            <a:endParaRPr lang="en-US"/>
          </a:p>
        </p:txBody>
      </p:sp>
      <p:sp>
        <p:nvSpPr>
          <p:cNvPr id="6" name="Holder 6"/>
          <p:cNvSpPr>
            <a:spLocks noGrp="1"/>
          </p:cNvSpPr>
          <p:nvPr>
            <p:ph type="sldNum" sz="quarter" idx="7"/>
          </p:nvPr>
        </p:nvSpPr>
        <p:spPr>
          <a:xfrm>
            <a:off x="13167360" y="9566910"/>
            <a:ext cx="420624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716589083"/>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Lst>
  <p:txStyles>
    <p:titleStyle>
      <a:lvl1pPr>
        <a:defRPr>
          <a:latin typeface="+mj-lt"/>
          <a:ea typeface="+mj-ea"/>
          <a:cs typeface="+mj-cs"/>
        </a:defRPr>
      </a:lvl1pPr>
    </p:titleStyle>
    <p:bodyStyle>
      <a:lvl1pPr marL="0">
        <a:defRPr>
          <a:latin typeface="+mn-lt"/>
          <a:ea typeface="+mn-ea"/>
          <a:cs typeface="+mn-cs"/>
        </a:defRPr>
      </a:lvl1pPr>
      <a:lvl2pPr marL="685800">
        <a:defRPr>
          <a:latin typeface="+mn-lt"/>
          <a:ea typeface="+mn-ea"/>
          <a:cs typeface="+mn-cs"/>
        </a:defRPr>
      </a:lvl2pPr>
      <a:lvl3pPr marL="1371600">
        <a:defRPr>
          <a:latin typeface="+mn-lt"/>
          <a:ea typeface="+mn-ea"/>
          <a:cs typeface="+mn-cs"/>
        </a:defRPr>
      </a:lvl3pPr>
      <a:lvl4pPr marL="2057400">
        <a:defRPr>
          <a:latin typeface="+mn-lt"/>
          <a:ea typeface="+mn-ea"/>
          <a:cs typeface="+mn-cs"/>
        </a:defRPr>
      </a:lvl4pPr>
      <a:lvl5pPr marL="2743200">
        <a:defRPr>
          <a:latin typeface="+mn-lt"/>
          <a:ea typeface="+mn-ea"/>
          <a:cs typeface="+mn-cs"/>
        </a:defRPr>
      </a:lvl5pPr>
      <a:lvl6pPr marL="3429000">
        <a:defRPr>
          <a:latin typeface="+mn-lt"/>
          <a:ea typeface="+mn-ea"/>
          <a:cs typeface="+mn-cs"/>
        </a:defRPr>
      </a:lvl6pPr>
      <a:lvl7pPr marL="4114800">
        <a:defRPr>
          <a:latin typeface="+mn-lt"/>
          <a:ea typeface="+mn-ea"/>
          <a:cs typeface="+mn-cs"/>
        </a:defRPr>
      </a:lvl7pPr>
      <a:lvl8pPr marL="4800600">
        <a:defRPr>
          <a:latin typeface="+mn-lt"/>
          <a:ea typeface="+mn-ea"/>
          <a:cs typeface="+mn-cs"/>
        </a:defRPr>
      </a:lvl8pPr>
      <a:lvl9pPr marL="5486400">
        <a:defRPr>
          <a:latin typeface="+mn-lt"/>
          <a:ea typeface="+mn-ea"/>
          <a:cs typeface="+mn-cs"/>
        </a:defRPr>
      </a:lvl9pPr>
    </p:bodyStyle>
    <p:otherStyle>
      <a:lvl1pPr marL="0">
        <a:defRPr>
          <a:latin typeface="+mn-lt"/>
          <a:ea typeface="+mn-ea"/>
          <a:cs typeface="+mn-cs"/>
        </a:defRPr>
      </a:lvl1pPr>
      <a:lvl2pPr marL="685800">
        <a:defRPr>
          <a:latin typeface="+mn-lt"/>
          <a:ea typeface="+mn-ea"/>
          <a:cs typeface="+mn-cs"/>
        </a:defRPr>
      </a:lvl2pPr>
      <a:lvl3pPr marL="1371600">
        <a:defRPr>
          <a:latin typeface="+mn-lt"/>
          <a:ea typeface="+mn-ea"/>
          <a:cs typeface="+mn-cs"/>
        </a:defRPr>
      </a:lvl3pPr>
      <a:lvl4pPr marL="2057400">
        <a:defRPr>
          <a:latin typeface="+mn-lt"/>
          <a:ea typeface="+mn-ea"/>
          <a:cs typeface="+mn-cs"/>
        </a:defRPr>
      </a:lvl4pPr>
      <a:lvl5pPr marL="2743200">
        <a:defRPr>
          <a:latin typeface="+mn-lt"/>
          <a:ea typeface="+mn-ea"/>
          <a:cs typeface="+mn-cs"/>
        </a:defRPr>
      </a:lvl5pPr>
      <a:lvl6pPr marL="3429000">
        <a:defRPr>
          <a:latin typeface="+mn-lt"/>
          <a:ea typeface="+mn-ea"/>
          <a:cs typeface="+mn-cs"/>
        </a:defRPr>
      </a:lvl6pPr>
      <a:lvl7pPr marL="4114800">
        <a:defRPr>
          <a:latin typeface="+mn-lt"/>
          <a:ea typeface="+mn-ea"/>
          <a:cs typeface="+mn-cs"/>
        </a:defRPr>
      </a:lvl7pPr>
      <a:lvl8pPr marL="4800600">
        <a:defRPr>
          <a:latin typeface="+mn-lt"/>
          <a:ea typeface="+mn-ea"/>
          <a:cs typeface="+mn-cs"/>
        </a:defRPr>
      </a:lvl8pPr>
      <a:lvl9pPr marL="54864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hyperlink" Target="https://thenetwork.bu.edu/ncoa-training-portal/cader-behavioral-health-in-aging-certificate-program/" TargetMode="External"/><Relationship Id="rId2" Type="http://schemas.openxmlformats.org/officeDocument/2006/relationships/hyperlink" Target="mailto:adeaton@indianacouncil.org" TargetMode="External"/><Relationship Id="rId1" Type="http://schemas.openxmlformats.org/officeDocument/2006/relationships/slideLayout" Target="../slideLayouts/slideLayout33.xml"/><Relationship Id="rId4" Type="http://schemas.openxmlformats.org/officeDocument/2006/relationships/hyperlink" Target="https://thenetwork.bu.edu/ncoa-training-portal/cader-eoea-person-centered-case-management-behavioral-health-in-agingcourses/"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mailto:ljordan@indiancouncil.org" TargetMode="External"/><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hyperlink" Target="https://raisedonors.com/indianacouncil/donation-page"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thenationalcouncil.quorum.us/campaign/143777/" TargetMode="External"/><Relationship Id="rId2" Type="http://schemas.openxmlformats.org/officeDocument/2006/relationships/notesSlide" Target="../notesSlides/notesSlide5.xml"/><Relationship Id="rId1" Type="http://schemas.openxmlformats.org/officeDocument/2006/relationships/slideLayout" Target="../slideLayouts/slideLayout21.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iccmhc.sharepoint.com/:x:/s/ICCMHC_Share/IQAydXxgalINQKPfjJQ0dXl4Ach6x-oCoShMAif1ZuyNUCg?e=LmY1tg&amp;CID=26071F58-5290-4C2E-8172-6FD86ED07C22&amp;wdLOR=c2492E804-E8A6-4727-A88C-AEFFE70EF05A" TargetMode="External"/><Relationship Id="rId2" Type="http://schemas.openxmlformats.org/officeDocument/2006/relationships/hyperlink" Target="https://iccmhc.sharepoint.com/sites/ICCMHC_Share/Shared%20Documents/Issues%20List/Current%20Issues%20List.docx?web=1" TargetMode="External"/><Relationship Id="rId1" Type="http://schemas.openxmlformats.org/officeDocument/2006/relationships/slideLayout" Target="../slideLayouts/slideLayout7.xml"/><Relationship Id="rId4" Type="http://schemas.openxmlformats.org/officeDocument/2006/relationships/image" Target="../media/image19.jpg"/></Relationships>
</file>

<file path=ppt/slides/_rels/slide27.xml.rels><?xml version="1.0" encoding="UTF-8" standalone="yes"?>
<Relationships xmlns="http://schemas.openxmlformats.org/package/2006/relationships"><Relationship Id="rId3" Type="http://schemas.openxmlformats.org/officeDocument/2006/relationships/hyperlink" Target="https://thenetwork.bu.edu/ncoa-training-portal/cader-eoea-person-centered-case-management-behavioral-health-in-agingcourses/" TargetMode="External"/><Relationship Id="rId2" Type="http://schemas.openxmlformats.org/officeDocument/2006/relationships/hyperlink" Target="https://thenetwork.bu.edu/ncoa-training-portal/cader-behavioral-health-in-aging-certificate-program/" TargetMode="Externa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hyperlink" Target="mailto:ljordan@indiancouncil.org" TargetMode="External"/><Relationship Id="rId2" Type="http://schemas.openxmlformats.org/officeDocument/2006/relationships/notesSlide" Target="../notesSlides/notesSlide6.xml"/><Relationship Id="rId1" Type="http://schemas.openxmlformats.org/officeDocument/2006/relationships/slideLayout" Target="../slideLayouts/slideLayout23.xml"/><Relationship Id="rId4" Type="http://schemas.openxmlformats.org/officeDocument/2006/relationships/hyperlink" Target="https://raisedonors.com/indianacouncil/donation-page"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indianacouncil.org/" TargetMode="External"/><Relationship Id="rId7" Type="http://schemas.openxmlformats.org/officeDocument/2006/relationships/image" Target="../media/image13.png"/><Relationship Id="rId2" Type="http://schemas.openxmlformats.org/officeDocument/2006/relationships/image" Target="../media/image9.jp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924800" y="1879545"/>
            <a:ext cx="10572115" cy="6619875"/>
            <a:chOff x="7715907" y="1832029"/>
            <a:chExt cx="10572115" cy="6619875"/>
          </a:xfrm>
        </p:grpSpPr>
        <p:sp>
          <p:nvSpPr>
            <p:cNvPr id="3" name="object 3"/>
            <p:cNvSpPr/>
            <p:nvPr/>
          </p:nvSpPr>
          <p:spPr>
            <a:xfrm>
              <a:off x="7715907" y="1832029"/>
              <a:ext cx="7705725" cy="6619875"/>
            </a:xfrm>
            <a:custGeom>
              <a:avLst/>
              <a:gdLst/>
              <a:ahLst/>
              <a:cxnLst/>
              <a:rect l="l" t="t" r="r" b="b"/>
              <a:pathLst>
                <a:path w="7705725" h="6619875">
                  <a:moveTo>
                    <a:pt x="5779272" y="6619874"/>
                  </a:moveTo>
                  <a:lnTo>
                    <a:pt x="1926424" y="6619874"/>
                  </a:lnTo>
                  <a:lnTo>
                    <a:pt x="0" y="3309937"/>
                  </a:lnTo>
                  <a:lnTo>
                    <a:pt x="1926424" y="0"/>
                  </a:lnTo>
                  <a:lnTo>
                    <a:pt x="5779272" y="0"/>
                  </a:lnTo>
                  <a:lnTo>
                    <a:pt x="7705697" y="3309937"/>
                  </a:lnTo>
                  <a:lnTo>
                    <a:pt x="5779272" y="6619874"/>
                  </a:lnTo>
                  <a:close/>
                </a:path>
              </a:pathLst>
            </a:custGeom>
            <a:solidFill>
              <a:srgbClr val="008037"/>
            </a:solidFill>
          </p:spPr>
          <p:txBody>
            <a:bodyPr wrap="square" lIns="0" tIns="0" rIns="0" bIns="0" rtlCol="0"/>
            <a:lstStyle/>
            <a:p>
              <a:endParaRPr/>
            </a:p>
          </p:txBody>
        </p:sp>
        <p:sp>
          <p:nvSpPr>
            <p:cNvPr id="4" name="object 4"/>
            <p:cNvSpPr/>
            <p:nvPr/>
          </p:nvSpPr>
          <p:spPr>
            <a:xfrm>
              <a:off x="12356728" y="2387828"/>
              <a:ext cx="5931535" cy="5514975"/>
            </a:xfrm>
            <a:custGeom>
              <a:avLst/>
              <a:gdLst/>
              <a:ahLst/>
              <a:cxnLst/>
              <a:rect l="l" t="t" r="r" b="b"/>
              <a:pathLst>
                <a:path w="5931534" h="5514975">
                  <a:moveTo>
                    <a:pt x="0" y="0"/>
                  </a:moveTo>
                  <a:lnTo>
                    <a:pt x="5931272" y="0"/>
                  </a:lnTo>
                  <a:lnTo>
                    <a:pt x="5931272" y="5514974"/>
                  </a:lnTo>
                  <a:lnTo>
                    <a:pt x="0" y="5514974"/>
                  </a:lnTo>
                  <a:lnTo>
                    <a:pt x="0" y="0"/>
                  </a:lnTo>
                  <a:close/>
                </a:path>
              </a:pathLst>
            </a:custGeom>
            <a:solidFill>
              <a:srgbClr val="FFDE58"/>
            </a:solidFill>
          </p:spPr>
          <p:txBody>
            <a:bodyPr wrap="square" lIns="0" tIns="0" rIns="0" bIns="0" rtlCol="0"/>
            <a:lstStyle/>
            <a:p>
              <a:endParaRPr/>
            </a:p>
          </p:txBody>
        </p:sp>
      </p:grpSp>
      <p:sp>
        <p:nvSpPr>
          <p:cNvPr id="5" name="object 5"/>
          <p:cNvSpPr/>
          <p:nvPr/>
        </p:nvSpPr>
        <p:spPr>
          <a:xfrm>
            <a:off x="0" y="9447772"/>
            <a:ext cx="3352165" cy="838200"/>
          </a:xfrm>
          <a:custGeom>
            <a:avLst/>
            <a:gdLst/>
            <a:ahLst/>
            <a:cxnLst/>
            <a:rect l="l" t="t" r="r" b="b"/>
            <a:pathLst>
              <a:path w="3352165" h="838200">
                <a:moveTo>
                  <a:pt x="2580739" y="838199"/>
                </a:moveTo>
                <a:lnTo>
                  <a:pt x="0" y="838199"/>
                </a:lnTo>
                <a:lnTo>
                  <a:pt x="0" y="0"/>
                </a:lnTo>
                <a:lnTo>
                  <a:pt x="3351722" y="0"/>
                </a:lnTo>
                <a:lnTo>
                  <a:pt x="2580739" y="838199"/>
                </a:lnTo>
                <a:close/>
              </a:path>
            </a:pathLst>
          </a:custGeom>
          <a:solidFill>
            <a:srgbClr val="008037"/>
          </a:solidFill>
        </p:spPr>
        <p:txBody>
          <a:bodyPr wrap="square" lIns="0" tIns="0" rIns="0" bIns="0" rtlCol="0"/>
          <a:lstStyle/>
          <a:p>
            <a:endParaRPr/>
          </a:p>
        </p:txBody>
      </p:sp>
      <p:sp>
        <p:nvSpPr>
          <p:cNvPr id="6" name="object 6"/>
          <p:cNvSpPr/>
          <p:nvPr/>
        </p:nvSpPr>
        <p:spPr>
          <a:xfrm>
            <a:off x="11718740" y="0"/>
            <a:ext cx="4390390" cy="838200"/>
          </a:xfrm>
          <a:custGeom>
            <a:avLst/>
            <a:gdLst/>
            <a:ahLst/>
            <a:cxnLst/>
            <a:rect l="l" t="t" r="r" b="b"/>
            <a:pathLst>
              <a:path w="4390390" h="838200">
                <a:moveTo>
                  <a:pt x="3619386" y="838199"/>
                </a:moveTo>
                <a:lnTo>
                  <a:pt x="0" y="838199"/>
                </a:lnTo>
                <a:lnTo>
                  <a:pt x="770982" y="0"/>
                </a:lnTo>
                <a:lnTo>
                  <a:pt x="4390369" y="0"/>
                </a:lnTo>
                <a:lnTo>
                  <a:pt x="3619386" y="838199"/>
                </a:lnTo>
                <a:close/>
              </a:path>
            </a:pathLst>
          </a:custGeom>
          <a:solidFill>
            <a:srgbClr val="008037"/>
          </a:solidFill>
        </p:spPr>
        <p:txBody>
          <a:bodyPr wrap="square" lIns="0" tIns="0" rIns="0" bIns="0" rtlCol="0"/>
          <a:lstStyle/>
          <a:p>
            <a:endParaRPr/>
          </a:p>
        </p:txBody>
      </p:sp>
      <p:sp>
        <p:nvSpPr>
          <p:cNvPr id="7" name="object 7"/>
          <p:cNvSpPr/>
          <p:nvPr/>
        </p:nvSpPr>
        <p:spPr>
          <a:xfrm>
            <a:off x="2653345" y="9258316"/>
            <a:ext cx="2492375" cy="1028700"/>
          </a:xfrm>
          <a:custGeom>
            <a:avLst/>
            <a:gdLst/>
            <a:ahLst/>
            <a:cxnLst/>
            <a:rect l="l" t="t" r="r" b="b"/>
            <a:pathLst>
              <a:path w="2492375" h="1028700">
                <a:moveTo>
                  <a:pt x="1546018" y="1028683"/>
                </a:moveTo>
                <a:lnTo>
                  <a:pt x="0" y="1028683"/>
                </a:lnTo>
                <a:lnTo>
                  <a:pt x="945838" y="0"/>
                </a:lnTo>
                <a:lnTo>
                  <a:pt x="2491856" y="0"/>
                </a:lnTo>
                <a:lnTo>
                  <a:pt x="1546018" y="1028683"/>
                </a:lnTo>
                <a:close/>
              </a:path>
            </a:pathLst>
          </a:custGeom>
          <a:solidFill>
            <a:srgbClr val="FFFFFF"/>
          </a:solidFill>
        </p:spPr>
        <p:txBody>
          <a:bodyPr wrap="square" lIns="0" tIns="0" rIns="0" bIns="0" rtlCol="0"/>
          <a:lstStyle/>
          <a:p>
            <a:endParaRPr/>
          </a:p>
        </p:txBody>
      </p:sp>
      <p:sp>
        <p:nvSpPr>
          <p:cNvPr id="8" name="object 8"/>
          <p:cNvSpPr/>
          <p:nvPr/>
        </p:nvSpPr>
        <p:spPr>
          <a:xfrm>
            <a:off x="15235590" y="0"/>
            <a:ext cx="2493010" cy="1029969"/>
          </a:xfrm>
          <a:custGeom>
            <a:avLst/>
            <a:gdLst/>
            <a:ahLst/>
            <a:cxnLst/>
            <a:rect l="l" t="t" r="r" b="b"/>
            <a:pathLst>
              <a:path w="2493009" h="1029969">
                <a:moveTo>
                  <a:pt x="1546017" y="1029711"/>
                </a:moveTo>
                <a:lnTo>
                  <a:pt x="0" y="1029711"/>
                </a:lnTo>
                <a:lnTo>
                  <a:pt x="946783" y="0"/>
                </a:lnTo>
                <a:lnTo>
                  <a:pt x="2492801" y="0"/>
                </a:lnTo>
                <a:lnTo>
                  <a:pt x="1546017" y="1029711"/>
                </a:lnTo>
                <a:close/>
              </a:path>
            </a:pathLst>
          </a:custGeom>
          <a:solidFill>
            <a:srgbClr val="FFFFFF"/>
          </a:solidFill>
        </p:spPr>
        <p:txBody>
          <a:bodyPr wrap="square" lIns="0" tIns="0" rIns="0" bIns="0" rtlCol="0"/>
          <a:lstStyle/>
          <a:p>
            <a:endParaRPr/>
          </a:p>
        </p:txBody>
      </p:sp>
      <p:sp>
        <p:nvSpPr>
          <p:cNvPr id="9" name="object 9"/>
          <p:cNvSpPr/>
          <p:nvPr/>
        </p:nvSpPr>
        <p:spPr>
          <a:xfrm>
            <a:off x="4263754" y="9258316"/>
            <a:ext cx="2492375" cy="1028700"/>
          </a:xfrm>
          <a:custGeom>
            <a:avLst/>
            <a:gdLst/>
            <a:ahLst/>
            <a:cxnLst/>
            <a:rect l="l" t="t" r="r" b="b"/>
            <a:pathLst>
              <a:path w="2492375" h="1028700">
                <a:moveTo>
                  <a:pt x="1546018" y="1028683"/>
                </a:moveTo>
                <a:lnTo>
                  <a:pt x="0" y="1028683"/>
                </a:lnTo>
                <a:lnTo>
                  <a:pt x="945838" y="0"/>
                </a:lnTo>
                <a:lnTo>
                  <a:pt x="2491856" y="0"/>
                </a:lnTo>
                <a:lnTo>
                  <a:pt x="1546018" y="1028683"/>
                </a:lnTo>
                <a:close/>
              </a:path>
            </a:pathLst>
          </a:custGeom>
          <a:solidFill>
            <a:srgbClr val="FFDE58"/>
          </a:solidFill>
        </p:spPr>
        <p:txBody>
          <a:bodyPr wrap="square" lIns="0" tIns="0" rIns="0" bIns="0" rtlCol="0"/>
          <a:lstStyle/>
          <a:p>
            <a:endParaRPr/>
          </a:p>
        </p:txBody>
      </p:sp>
      <p:sp>
        <p:nvSpPr>
          <p:cNvPr id="10" name="object 10"/>
          <p:cNvSpPr/>
          <p:nvPr/>
        </p:nvSpPr>
        <p:spPr>
          <a:xfrm>
            <a:off x="16846001" y="0"/>
            <a:ext cx="1442085" cy="1029969"/>
          </a:xfrm>
          <a:custGeom>
            <a:avLst/>
            <a:gdLst/>
            <a:ahLst/>
            <a:cxnLst/>
            <a:rect l="l" t="t" r="r" b="b"/>
            <a:pathLst>
              <a:path w="1442084" h="1029969">
                <a:moveTo>
                  <a:pt x="1441998" y="1029711"/>
                </a:moveTo>
                <a:lnTo>
                  <a:pt x="0" y="1029711"/>
                </a:lnTo>
                <a:lnTo>
                  <a:pt x="946784" y="0"/>
                </a:lnTo>
                <a:lnTo>
                  <a:pt x="1441998" y="0"/>
                </a:lnTo>
                <a:lnTo>
                  <a:pt x="1441998" y="1029711"/>
                </a:lnTo>
                <a:close/>
              </a:path>
            </a:pathLst>
          </a:custGeom>
          <a:solidFill>
            <a:srgbClr val="FFDE58"/>
          </a:solidFill>
        </p:spPr>
        <p:txBody>
          <a:bodyPr wrap="square" lIns="0" tIns="0" rIns="0" bIns="0" rtlCol="0"/>
          <a:lstStyle/>
          <a:p>
            <a:endParaRPr/>
          </a:p>
        </p:txBody>
      </p:sp>
      <p:sp>
        <p:nvSpPr>
          <p:cNvPr id="11" name="object 11"/>
          <p:cNvSpPr/>
          <p:nvPr/>
        </p:nvSpPr>
        <p:spPr>
          <a:xfrm>
            <a:off x="8214614" y="2220971"/>
            <a:ext cx="6705600" cy="5848350"/>
          </a:xfrm>
          <a:custGeom>
            <a:avLst/>
            <a:gdLst/>
            <a:ahLst/>
            <a:cxnLst/>
            <a:rect l="l" t="t" r="r" b="b"/>
            <a:pathLst>
              <a:path w="6705600" h="5848350">
                <a:moveTo>
                  <a:pt x="5029199" y="5848303"/>
                </a:moveTo>
                <a:lnTo>
                  <a:pt x="1676399" y="5848303"/>
                </a:lnTo>
                <a:lnTo>
                  <a:pt x="0" y="2924151"/>
                </a:lnTo>
                <a:lnTo>
                  <a:pt x="1676399" y="0"/>
                </a:lnTo>
                <a:lnTo>
                  <a:pt x="5029199" y="0"/>
                </a:lnTo>
                <a:lnTo>
                  <a:pt x="5120024" y="158425"/>
                </a:lnTo>
                <a:lnTo>
                  <a:pt x="1767596" y="158425"/>
                </a:lnTo>
                <a:lnTo>
                  <a:pt x="182392" y="2924151"/>
                </a:lnTo>
                <a:lnTo>
                  <a:pt x="1767596" y="5689878"/>
                </a:lnTo>
                <a:lnTo>
                  <a:pt x="5120024" y="5689878"/>
                </a:lnTo>
                <a:lnTo>
                  <a:pt x="5029199" y="5848303"/>
                </a:lnTo>
                <a:close/>
              </a:path>
              <a:path w="6705600" h="5848350">
                <a:moveTo>
                  <a:pt x="5120024" y="5689878"/>
                </a:moveTo>
                <a:lnTo>
                  <a:pt x="4938003" y="5689878"/>
                </a:lnTo>
                <a:lnTo>
                  <a:pt x="6523207" y="2924151"/>
                </a:lnTo>
                <a:lnTo>
                  <a:pt x="4938003" y="158425"/>
                </a:lnTo>
                <a:lnTo>
                  <a:pt x="5120024" y="158425"/>
                </a:lnTo>
                <a:lnTo>
                  <a:pt x="6705599" y="2924151"/>
                </a:lnTo>
                <a:lnTo>
                  <a:pt x="5120024" y="5689878"/>
                </a:lnTo>
                <a:close/>
              </a:path>
            </a:pathLst>
          </a:custGeom>
          <a:solidFill>
            <a:srgbClr val="FFFFFF"/>
          </a:solidFill>
        </p:spPr>
        <p:txBody>
          <a:bodyPr wrap="square" lIns="0" tIns="0" rIns="0" bIns="0" rtlCol="0"/>
          <a:lstStyle/>
          <a:p>
            <a:endParaRPr/>
          </a:p>
        </p:txBody>
      </p:sp>
      <p:grpSp>
        <p:nvGrpSpPr>
          <p:cNvPr id="12" name="object 12"/>
          <p:cNvGrpSpPr/>
          <p:nvPr/>
        </p:nvGrpSpPr>
        <p:grpSpPr>
          <a:xfrm>
            <a:off x="15056688" y="2220819"/>
            <a:ext cx="1732280" cy="5848985"/>
            <a:chOff x="15056688" y="2220819"/>
            <a:chExt cx="1732280" cy="5848985"/>
          </a:xfrm>
        </p:grpSpPr>
        <p:sp>
          <p:nvSpPr>
            <p:cNvPr id="13" name="object 13"/>
            <p:cNvSpPr/>
            <p:nvPr/>
          </p:nvSpPr>
          <p:spPr>
            <a:xfrm>
              <a:off x="15175136" y="5106594"/>
              <a:ext cx="1569085" cy="2920365"/>
            </a:xfrm>
            <a:custGeom>
              <a:avLst/>
              <a:gdLst/>
              <a:ahLst/>
              <a:cxnLst/>
              <a:rect l="l" t="t" r="r" b="b"/>
              <a:pathLst>
                <a:path w="1569084" h="2920365">
                  <a:moveTo>
                    <a:pt x="0" y="2920059"/>
                  </a:moveTo>
                  <a:lnTo>
                    <a:pt x="1568880" y="0"/>
                  </a:lnTo>
                </a:path>
              </a:pathLst>
            </a:custGeom>
            <a:ln w="85668">
              <a:solidFill>
                <a:srgbClr val="FFFFFF"/>
              </a:solidFill>
            </a:ln>
          </p:spPr>
          <p:txBody>
            <a:bodyPr wrap="square" lIns="0" tIns="0" rIns="0" bIns="0" rtlCol="0"/>
            <a:lstStyle/>
            <a:p>
              <a:endParaRPr/>
            </a:p>
          </p:txBody>
        </p:sp>
        <p:sp>
          <p:nvSpPr>
            <p:cNvPr id="14" name="object 14"/>
            <p:cNvSpPr/>
            <p:nvPr/>
          </p:nvSpPr>
          <p:spPr>
            <a:xfrm>
              <a:off x="15099551" y="2263682"/>
              <a:ext cx="1646555" cy="2877185"/>
            </a:xfrm>
            <a:custGeom>
              <a:avLst/>
              <a:gdLst/>
              <a:ahLst/>
              <a:cxnLst/>
              <a:rect l="l" t="t" r="r" b="b"/>
              <a:pathLst>
                <a:path w="1646555" h="2877185">
                  <a:moveTo>
                    <a:pt x="1646293" y="2877125"/>
                  </a:moveTo>
                  <a:lnTo>
                    <a:pt x="0" y="0"/>
                  </a:lnTo>
                </a:path>
              </a:pathLst>
            </a:custGeom>
            <a:ln w="85669">
              <a:solidFill>
                <a:srgbClr val="FFFFFF"/>
              </a:solidFill>
            </a:ln>
          </p:spPr>
          <p:txBody>
            <a:bodyPr wrap="square" lIns="0" tIns="0" rIns="0" bIns="0" rtlCol="0"/>
            <a:lstStyle/>
            <a:p>
              <a:endParaRPr/>
            </a:p>
          </p:txBody>
        </p:sp>
      </p:grpSp>
      <p:pic>
        <p:nvPicPr>
          <p:cNvPr id="15" name="object 15"/>
          <p:cNvPicPr/>
          <p:nvPr/>
        </p:nvPicPr>
        <p:blipFill>
          <a:blip r:embed="rId3" cstate="print"/>
          <a:stretch>
            <a:fillRect/>
          </a:stretch>
        </p:blipFill>
        <p:spPr>
          <a:xfrm>
            <a:off x="9830605" y="3035842"/>
            <a:ext cx="3162299" cy="4210049"/>
          </a:xfrm>
          <a:prstGeom prst="rect">
            <a:avLst/>
          </a:prstGeom>
        </p:spPr>
      </p:pic>
      <p:pic>
        <p:nvPicPr>
          <p:cNvPr id="16" name="object 16"/>
          <p:cNvPicPr/>
          <p:nvPr/>
        </p:nvPicPr>
        <p:blipFill>
          <a:blip r:embed="rId4" cstate="print"/>
          <a:stretch>
            <a:fillRect/>
          </a:stretch>
        </p:blipFill>
        <p:spPr>
          <a:xfrm>
            <a:off x="13360601" y="8307651"/>
            <a:ext cx="4791074" cy="1876424"/>
          </a:xfrm>
          <a:prstGeom prst="rect">
            <a:avLst/>
          </a:prstGeom>
        </p:spPr>
      </p:pic>
      <p:sp>
        <p:nvSpPr>
          <p:cNvPr id="17" name="object 17"/>
          <p:cNvSpPr txBox="1">
            <a:spLocks noGrp="1"/>
          </p:cNvSpPr>
          <p:nvPr>
            <p:ph type="title"/>
          </p:nvPr>
        </p:nvSpPr>
        <p:spPr>
          <a:xfrm>
            <a:off x="588116" y="1787580"/>
            <a:ext cx="8434494" cy="3775393"/>
          </a:xfrm>
          <a:prstGeom prst="rect">
            <a:avLst/>
          </a:prstGeom>
        </p:spPr>
        <p:txBody>
          <a:bodyPr vert="horz" wrap="square" lIns="0" tIns="297180" rIns="0" bIns="0" rtlCol="0" anchor="t">
            <a:spAutoFit/>
          </a:bodyPr>
          <a:lstStyle/>
          <a:p>
            <a:pPr marL="12700" marR="5080">
              <a:lnSpc>
                <a:spcPts val="10950"/>
              </a:lnSpc>
              <a:spcBef>
                <a:spcPts val="2340"/>
              </a:spcBef>
            </a:pPr>
            <a:r>
              <a:rPr sz="4000" spc="-280" dirty="0"/>
              <a:t>INDIANA </a:t>
            </a:r>
            <a:r>
              <a:rPr sz="4000" spc="-385" dirty="0"/>
              <a:t>COUNCIL</a:t>
            </a:r>
          </a:p>
          <a:p>
            <a:pPr marL="520700" algn="ctr">
              <a:spcBef>
                <a:spcPts val="1680"/>
              </a:spcBef>
            </a:pPr>
            <a:br>
              <a:rPr lang="en-US" sz="4000" spc="110" dirty="0">
                <a:latin typeface="Montserrat SemiBold"/>
                <a:cs typeface="Montserrat SemiBold"/>
              </a:rPr>
            </a:br>
            <a:r>
              <a:rPr lang="en-US" sz="4000" spc="110" dirty="0">
                <a:latin typeface="Montserrat SemiBold"/>
                <a:cs typeface="Montserrat SemiBold"/>
              </a:rPr>
              <a:t>Summer Conference and Business Meeting </a:t>
            </a:r>
            <a:endParaRPr sz="4000" spc="95" dirty="0">
              <a:latin typeface="Montserrat SemiBold"/>
              <a:cs typeface="Montserrat SemiBold"/>
            </a:endParaRPr>
          </a:p>
        </p:txBody>
      </p:sp>
    </p:spTree>
    <p:extLst>
      <p:ext uri="{BB962C8B-B14F-4D97-AF65-F5344CB8AC3E}">
        <p14:creationId xmlns:p14="http://schemas.microsoft.com/office/powerpoint/2010/main" val="1613181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3B4BB-DCBF-D479-212D-62FF59C9E1A2}"/>
              </a:ext>
            </a:extLst>
          </p:cNvPr>
          <p:cNvSpPr>
            <a:spLocks noGrp="1"/>
          </p:cNvSpPr>
          <p:nvPr>
            <p:ph type="title"/>
          </p:nvPr>
        </p:nvSpPr>
        <p:spPr>
          <a:xfrm>
            <a:off x="2628900" y="571501"/>
            <a:ext cx="8378190" cy="923330"/>
          </a:xfrm>
        </p:spPr>
        <p:txBody>
          <a:bodyPr>
            <a:normAutofit fontScale="90000"/>
          </a:bodyPr>
          <a:lstStyle/>
          <a:p>
            <a:r>
              <a:rPr lang="en-US" sz="6000"/>
              <a:t>Save the Dates</a:t>
            </a:r>
          </a:p>
        </p:txBody>
      </p:sp>
      <p:sp>
        <p:nvSpPr>
          <p:cNvPr id="3" name="Text Placeholder 2">
            <a:extLst>
              <a:ext uri="{FF2B5EF4-FFF2-40B4-BE49-F238E27FC236}">
                <a16:creationId xmlns:a16="http://schemas.microsoft.com/office/drawing/2014/main" id="{8C2B6A07-6A58-13AE-712D-5A20C3EFD89E}"/>
              </a:ext>
            </a:extLst>
          </p:cNvPr>
          <p:cNvSpPr>
            <a:spLocks noGrp="1"/>
          </p:cNvSpPr>
          <p:nvPr>
            <p:ph type="body" idx="1"/>
          </p:nvPr>
        </p:nvSpPr>
        <p:spPr>
          <a:xfrm>
            <a:off x="2857500" y="1828801"/>
            <a:ext cx="10629900" cy="6346208"/>
          </a:xfrm>
        </p:spPr>
        <p:txBody>
          <a:bodyPr vert="horz" lIns="91440" tIns="45720" rIns="91440" bIns="45720" rtlCol="0" anchor="t">
            <a:normAutofit fontScale="92500" lnSpcReduction="20000"/>
          </a:bodyPr>
          <a:lstStyle/>
          <a:p>
            <a:r>
              <a:rPr lang="en-US" sz="4200" dirty="0"/>
              <a:t>July 14- Cup of Joe- New DMHA Leadership </a:t>
            </a:r>
          </a:p>
          <a:p>
            <a:r>
              <a:rPr lang="en-US" sz="4200" dirty="0"/>
              <a:t>August 7 – Mental Health Roundtable Summit- First Responder/Military </a:t>
            </a:r>
          </a:p>
          <a:p>
            <a:r>
              <a:rPr lang="en-US" sz="4200" dirty="0"/>
              <a:t>August 11-Cup of Joe- Eric Yazel- Rural Health MOC Initiative </a:t>
            </a:r>
          </a:p>
          <a:p>
            <a:r>
              <a:rPr lang="en-US" sz="4200" dirty="0"/>
              <a:t>September 8 –Cup of Joe-Katrina Norris- Behavioral Health Workforce Initiative</a:t>
            </a:r>
          </a:p>
          <a:p>
            <a:r>
              <a:rPr lang="en-US" sz="4200" dirty="0"/>
              <a:t> September 30- In person Committee meetings </a:t>
            </a:r>
          </a:p>
          <a:p>
            <a:r>
              <a:rPr lang="en-US" sz="4200" dirty="0"/>
              <a:t>October 1-2- Council’s 50</a:t>
            </a:r>
            <a:r>
              <a:rPr lang="en-US" sz="4200" baseline="30000" dirty="0"/>
              <a:t>th</a:t>
            </a:r>
            <a:r>
              <a:rPr lang="en-US" sz="4200" dirty="0"/>
              <a:t> Anniversary Celebration and CCBHC Fall Conference </a:t>
            </a:r>
          </a:p>
          <a:p>
            <a:endParaRPr lang="en-US" sz="4200" dirty="0"/>
          </a:p>
          <a:p>
            <a:endParaRPr lang="en-US" sz="4200" dirty="0"/>
          </a:p>
        </p:txBody>
      </p:sp>
    </p:spTree>
    <p:extLst>
      <p:ext uri="{BB962C8B-B14F-4D97-AF65-F5344CB8AC3E}">
        <p14:creationId xmlns:p14="http://schemas.microsoft.com/office/powerpoint/2010/main" val="15937804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F2B4773-3207-44CC-B7AC-892B704982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2701"/>
            <a:ext cx="18288001" cy="10299701"/>
            <a:chOff x="0" y="-8467"/>
            <a:chExt cx="12192000" cy="6866467"/>
          </a:xfrm>
        </p:grpSpPr>
        <p:cxnSp>
          <p:nvCxnSpPr>
            <p:cNvPr id="11" name="Straight Connector 10">
              <a:extLst>
                <a:ext uri="{FF2B5EF4-FFF2-40B4-BE49-F238E27FC236}">
                  <a16:creationId xmlns:a16="http://schemas.microsoft.com/office/drawing/2014/main" id="{2B8267CA-A7A5-4E11-9D92-4EAC3DD3E8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E83D61B5-C6B4-4A4B-85AD-FEE7A54912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A0B67FE4-688F-4497-8BFD-157613A69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4" name="Rectangle 25">
              <a:extLst>
                <a:ext uri="{FF2B5EF4-FFF2-40B4-BE49-F238E27FC236}">
                  <a16:creationId xmlns:a16="http://schemas.microsoft.com/office/drawing/2014/main" id="{3BF5BE1A-9BAC-4581-A82B-FD8FE3159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5" name="Isosceles Triangle 14">
              <a:extLst>
                <a:ext uri="{FF2B5EF4-FFF2-40B4-BE49-F238E27FC236}">
                  <a16:creationId xmlns:a16="http://schemas.microsoft.com/office/drawing/2014/main" id="{971E5644-6772-414A-8199-E30BFB02A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6" name="Rectangle 27">
              <a:extLst>
                <a:ext uri="{FF2B5EF4-FFF2-40B4-BE49-F238E27FC236}">
                  <a16:creationId xmlns:a16="http://schemas.microsoft.com/office/drawing/2014/main" id="{E8246D50-BB0C-408E-93FD-7B8D63A7F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Rectangle 28">
              <a:extLst>
                <a:ext uri="{FF2B5EF4-FFF2-40B4-BE49-F238E27FC236}">
                  <a16:creationId xmlns:a16="http://schemas.microsoft.com/office/drawing/2014/main" id="{AFBC5D22-68C1-44FB-8181-CB84ECAA8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8" name="Rectangle 29">
              <a:extLst>
                <a:ext uri="{FF2B5EF4-FFF2-40B4-BE49-F238E27FC236}">
                  <a16:creationId xmlns:a16="http://schemas.microsoft.com/office/drawing/2014/main" id="{FB6D0FCE-FBDB-4655-A1A7-640B1E86B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9" name="Isosceles Triangle 18">
              <a:extLst>
                <a:ext uri="{FF2B5EF4-FFF2-40B4-BE49-F238E27FC236}">
                  <a16:creationId xmlns:a16="http://schemas.microsoft.com/office/drawing/2014/main" id="{BC8157DF-FD90-4AD6-B803-3AC0ACD8E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0" name="Isosceles Triangle 19">
              <a:extLst>
                <a:ext uri="{FF2B5EF4-FFF2-40B4-BE49-F238E27FC236}">
                  <a16:creationId xmlns:a16="http://schemas.microsoft.com/office/drawing/2014/main" id="{3548B067-9D63-4D21-92EF-CBC9E6338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sp useBgFill="1">
        <p:nvSpPr>
          <p:cNvPr id="22" name="Rectangle 21">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useBgFill="1">
        <p:nvSpPr>
          <p:cNvPr id="24" name="Rectangle 23">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cxnSp>
        <p:nvCxnSpPr>
          <p:cNvPr id="26" name="Straight Connector 25">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66969" y="0"/>
            <a:ext cx="1828800" cy="10287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936468" y="5522119"/>
            <a:ext cx="7145337" cy="4764881"/>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30"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3852" y="-12700"/>
            <a:ext cx="4511023" cy="10299700"/>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2"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56801" y="-12700"/>
            <a:ext cx="3882837" cy="10299700"/>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4" name="Isosceles Triangle 33">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50137" y="4572000"/>
            <a:ext cx="4889501" cy="5715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6"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53388" y="-12700"/>
            <a:ext cx="4281489" cy="102997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8" name="Isosceles Triangle 37">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09137" y="5384800"/>
            <a:ext cx="2725738" cy="4902200"/>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0" name="Freeform: Shape 39">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96446" y="-12700"/>
            <a:ext cx="8991554" cy="10299700"/>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 name="Title 2">
            <a:extLst>
              <a:ext uri="{FF2B5EF4-FFF2-40B4-BE49-F238E27FC236}">
                <a16:creationId xmlns:a16="http://schemas.microsoft.com/office/drawing/2014/main" id="{CAAB5E49-8140-0E37-972E-9DAC5CB56133}"/>
              </a:ext>
            </a:extLst>
          </p:cNvPr>
          <p:cNvSpPr>
            <a:spLocks noGrp="1"/>
          </p:cNvSpPr>
          <p:nvPr>
            <p:ph type="title"/>
          </p:nvPr>
        </p:nvSpPr>
        <p:spPr>
          <a:xfrm>
            <a:off x="10562273" y="803275"/>
            <a:ext cx="6869436" cy="8422612"/>
          </a:xfrm>
        </p:spPr>
        <p:txBody>
          <a:bodyPr vert="horz" lIns="91440" tIns="45720" rIns="91440" bIns="45720" rtlCol="0" anchor="ctr">
            <a:normAutofit/>
          </a:bodyPr>
          <a:lstStyle/>
          <a:p>
            <a:pPr defTabSz="457200" latinLnBrk="0"/>
            <a:r>
              <a:rPr lang="en-US" sz="3100" dirty="0">
                <a:solidFill>
                  <a:srgbClr val="FFFFFF"/>
                </a:solidFill>
                <a:ea typeface="+mj-ea"/>
              </a:rPr>
              <a:t>Some things are worth celebrating </a:t>
            </a:r>
            <a:br>
              <a:rPr lang="en-US" sz="3100" dirty="0">
                <a:solidFill>
                  <a:srgbClr val="FFFFFF"/>
                </a:solidFill>
                <a:ea typeface="+mj-ea"/>
              </a:rPr>
            </a:br>
            <a:br>
              <a:rPr lang="en-US" sz="3600" dirty="0">
                <a:solidFill>
                  <a:srgbClr val="FFFFFF"/>
                </a:solidFill>
                <a:ea typeface="+mj-ea"/>
              </a:rPr>
            </a:br>
            <a:r>
              <a:rPr lang="en-US" sz="3600" dirty="0">
                <a:solidFill>
                  <a:srgbClr val="FFFFFF"/>
                </a:solidFill>
                <a:ea typeface="+mj-ea"/>
              </a:rPr>
              <a:t>Nancy and Sydney Work Anniversaries </a:t>
            </a:r>
            <a:br>
              <a:rPr lang="en-US" sz="3600" dirty="0">
                <a:solidFill>
                  <a:srgbClr val="FFFFFF"/>
                </a:solidFill>
                <a:ea typeface="+mj-ea"/>
              </a:rPr>
            </a:br>
            <a:br>
              <a:rPr lang="en-US" sz="3600" dirty="0">
                <a:solidFill>
                  <a:srgbClr val="FFFFFF"/>
                </a:solidFill>
                <a:ea typeface="+mj-ea"/>
              </a:rPr>
            </a:br>
            <a:r>
              <a:rPr lang="en-US" sz="3600" dirty="0">
                <a:solidFill>
                  <a:srgbClr val="FFFFFF"/>
                </a:solidFill>
                <a:ea typeface="+mj-ea"/>
              </a:rPr>
              <a:t>Readiness checklists and progress being made </a:t>
            </a:r>
            <a:br>
              <a:rPr lang="en-US" sz="3600" dirty="0">
                <a:solidFill>
                  <a:srgbClr val="FFFFFF"/>
                </a:solidFill>
                <a:ea typeface="+mj-ea"/>
              </a:rPr>
            </a:br>
            <a:br>
              <a:rPr lang="en-US" sz="3600" dirty="0">
                <a:solidFill>
                  <a:srgbClr val="FFFFFF"/>
                </a:solidFill>
                <a:ea typeface="+mj-ea"/>
              </a:rPr>
            </a:br>
            <a:r>
              <a:rPr lang="en-US" sz="3600" dirty="0">
                <a:solidFill>
                  <a:srgbClr val="FFFFFF"/>
                </a:solidFill>
                <a:ea typeface="+mj-ea"/>
              </a:rPr>
              <a:t>Crisis funding </a:t>
            </a:r>
            <a:br>
              <a:rPr lang="en-US" sz="3600" dirty="0">
                <a:solidFill>
                  <a:srgbClr val="FFFFFF"/>
                </a:solidFill>
                <a:ea typeface="+mj-ea"/>
              </a:rPr>
            </a:br>
            <a:br>
              <a:rPr lang="en-US" sz="3600" dirty="0">
                <a:solidFill>
                  <a:srgbClr val="FFFFFF"/>
                </a:solidFill>
                <a:ea typeface="+mj-ea"/>
              </a:rPr>
            </a:br>
            <a:r>
              <a:rPr lang="en-US" sz="3600">
                <a:solidFill>
                  <a:srgbClr val="FFFFFF"/>
                </a:solidFill>
                <a:ea typeface="+mj-ea"/>
              </a:rPr>
              <a:t>SAMHSA CCBHC funding</a:t>
            </a:r>
            <a:br>
              <a:rPr lang="en-US" sz="3600" dirty="0">
                <a:solidFill>
                  <a:srgbClr val="FFFFFF"/>
                </a:solidFill>
                <a:ea typeface="+mj-ea"/>
              </a:rPr>
            </a:br>
            <a:br>
              <a:rPr lang="en-US" sz="3600" dirty="0">
                <a:solidFill>
                  <a:srgbClr val="FFFFFF"/>
                </a:solidFill>
                <a:ea typeface="+mj-ea"/>
              </a:rPr>
            </a:br>
            <a:r>
              <a:rPr lang="en-US" sz="3600">
                <a:solidFill>
                  <a:srgbClr val="FFFFFF"/>
                </a:solidFill>
                <a:ea typeface="+mj-ea"/>
              </a:rPr>
              <a:t>CCBHC Impact Report  </a:t>
            </a:r>
            <a:br>
              <a:rPr lang="en-US" sz="4400" dirty="0">
                <a:solidFill>
                  <a:srgbClr val="FFFFFF"/>
                </a:solidFill>
                <a:ea typeface="+mj-ea"/>
              </a:rPr>
            </a:br>
            <a:r>
              <a:rPr lang="en-US" sz="4400" dirty="0">
                <a:ea typeface="맑은 고딕"/>
              </a:rPr>
              <a:t> </a:t>
            </a:r>
            <a:endParaRPr lang="en-US" sz="3200" dirty="0">
              <a:solidFill>
                <a:srgbClr val="FFFFFF"/>
              </a:solidFill>
              <a:ea typeface="맑은 고딕"/>
            </a:endParaRPr>
          </a:p>
        </p:txBody>
      </p:sp>
      <p:pic>
        <p:nvPicPr>
          <p:cNvPr id="4" name="Picture 3">
            <a:extLst>
              <a:ext uri="{FF2B5EF4-FFF2-40B4-BE49-F238E27FC236}">
                <a16:creationId xmlns:a16="http://schemas.microsoft.com/office/drawing/2014/main" id="{7FAD6005-EF78-C557-8782-71160979CF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263" y="193787"/>
            <a:ext cx="6432114" cy="9899425"/>
          </a:xfrm>
          <a:prstGeom prst="rect">
            <a:avLst/>
          </a:prstGeom>
        </p:spPr>
      </p:pic>
    </p:spTree>
    <p:extLst>
      <p:ext uri="{BB962C8B-B14F-4D97-AF65-F5344CB8AC3E}">
        <p14:creationId xmlns:p14="http://schemas.microsoft.com/office/powerpoint/2010/main" val="31017318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BB216-2A43-DF10-831C-A287C80FB222}"/>
              </a:ext>
            </a:extLst>
          </p:cNvPr>
          <p:cNvSpPr>
            <a:spLocks noGrp="1"/>
          </p:cNvSpPr>
          <p:nvPr>
            <p:ph type="ctrTitle"/>
          </p:nvPr>
        </p:nvSpPr>
        <p:spPr>
          <a:xfrm>
            <a:off x="3314700" y="1751240"/>
            <a:ext cx="11940267" cy="1040948"/>
          </a:xfrm>
        </p:spPr>
        <p:txBody>
          <a:bodyPr>
            <a:normAutofit fontScale="90000"/>
          </a:bodyPr>
          <a:lstStyle/>
          <a:p>
            <a:r>
              <a:rPr lang="en-US"/>
              <a:t>Behavioral Health in Aging Certificate</a:t>
            </a:r>
          </a:p>
        </p:txBody>
      </p:sp>
      <p:sp>
        <p:nvSpPr>
          <p:cNvPr id="3" name="Subtitle 2">
            <a:extLst>
              <a:ext uri="{FF2B5EF4-FFF2-40B4-BE49-F238E27FC236}">
                <a16:creationId xmlns:a16="http://schemas.microsoft.com/office/drawing/2014/main" id="{C1FCA10A-0F74-74CD-1297-65F0FB2672B5}"/>
              </a:ext>
            </a:extLst>
          </p:cNvPr>
          <p:cNvSpPr>
            <a:spLocks noGrp="1"/>
          </p:cNvSpPr>
          <p:nvPr>
            <p:ph type="subTitle" idx="1"/>
          </p:nvPr>
        </p:nvSpPr>
        <p:spPr>
          <a:xfrm>
            <a:off x="2690133" y="2939144"/>
            <a:ext cx="12246429" cy="5596617"/>
          </a:xfrm>
        </p:spPr>
        <p:txBody>
          <a:bodyPr>
            <a:normAutofit/>
          </a:bodyPr>
          <a:lstStyle/>
          <a:p>
            <a:pPr marL="385763" indent="-385763" algn="l">
              <a:buFont typeface="Arial" panose="020B0604020202020204" pitchFamily="34" charset="0"/>
              <a:buChar char="•"/>
            </a:pPr>
            <a:r>
              <a:rPr lang="en-US" dirty="0"/>
              <a:t>Funded by Humana Grant </a:t>
            </a:r>
          </a:p>
          <a:p>
            <a:pPr marL="385763" indent="-385763" algn="l">
              <a:buFont typeface="Arial" panose="020B0604020202020204" pitchFamily="34" charset="0"/>
              <a:buChar char="•"/>
            </a:pPr>
            <a:r>
              <a:rPr lang="en-US" dirty="0"/>
              <a:t>Behavioral Health in Aging Certificate Program from Boston University</a:t>
            </a:r>
          </a:p>
          <a:p>
            <a:pPr marL="385763" indent="-385763" algn="l">
              <a:buFont typeface="Arial" panose="020B0604020202020204" pitchFamily="34" charset="0"/>
              <a:buChar char="•"/>
            </a:pPr>
            <a:r>
              <a:rPr lang="en-US" dirty="0"/>
              <a:t>Self-paced and online, at NO COST to centers</a:t>
            </a:r>
          </a:p>
          <a:p>
            <a:pPr marL="385763" indent="-385763" algn="l">
              <a:buFont typeface="Arial" panose="020B0604020202020204" pitchFamily="34" charset="0"/>
              <a:buChar char="•"/>
            </a:pPr>
            <a:r>
              <a:rPr lang="en-US" dirty="0"/>
              <a:t>6-9 months to complete if dedicating 1-2 hours per work to the training</a:t>
            </a:r>
          </a:p>
          <a:p>
            <a:pPr marL="385763" indent="-385763" algn="l">
              <a:buFont typeface="Arial" panose="020B0604020202020204" pitchFamily="34" charset="0"/>
              <a:buChar char="•"/>
            </a:pPr>
            <a:r>
              <a:rPr lang="en-US" dirty="0"/>
              <a:t>Primarily for OBHPs and front-line staff to better serve the aging population</a:t>
            </a:r>
          </a:p>
          <a:p>
            <a:pPr marL="385763" indent="-385763" algn="l">
              <a:buFont typeface="Arial" panose="020B0604020202020204" pitchFamily="34" charset="0"/>
              <a:buChar char="•"/>
            </a:pPr>
            <a:r>
              <a:rPr lang="en-US" dirty="0"/>
              <a:t>Send rosters to Amanda Deaton – </a:t>
            </a:r>
            <a:r>
              <a:rPr lang="en-US" dirty="0">
                <a:hlinkClick r:id="rId2"/>
              </a:rPr>
              <a:t>adeaton@indianacouncil.org</a:t>
            </a:r>
            <a:r>
              <a:rPr lang="en-US" dirty="0"/>
              <a:t> </a:t>
            </a:r>
          </a:p>
          <a:p>
            <a:pPr marL="385763" indent="-385763" algn="l">
              <a:buFont typeface="Arial" panose="020B0604020202020204" pitchFamily="34" charset="0"/>
              <a:buChar char="•"/>
            </a:pPr>
            <a:endParaRPr lang="en-US" dirty="0"/>
          </a:p>
          <a:p>
            <a:r>
              <a:rPr lang="en-US" sz="2025" dirty="0">
                <a:latin typeface="Aptos" panose="020B0004020202020204" pitchFamily="34" charset="0"/>
                <a:ea typeface="Aptos" panose="020B0004020202020204" pitchFamily="34" charset="0"/>
                <a:cs typeface="Aptos" panose="020B0004020202020204" pitchFamily="34" charset="0"/>
              </a:rPr>
              <a:t>Links to program information:</a:t>
            </a:r>
          </a:p>
          <a:p>
            <a:r>
              <a:rPr lang="en-US" sz="2025" u="sng" dirty="0">
                <a:solidFill>
                  <a:srgbClr val="467886"/>
                </a:solidFill>
                <a:latin typeface="Aptos" panose="020B0004020202020204" pitchFamily="34" charset="0"/>
                <a:ea typeface="Aptos" panose="020B0004020202020204" pitchFamily="34" charset="0"/>
                <a:cs typeface="Aptos" panose="020B0004020202020204" pitchFamily="34" charset="0"/>
                <a:hlinkClick r:id="rId3"/>
              </a:rPr>
              <a:t>https://thenetwork.bu.edu/ncoa-training-portal/cader-behavioral-health-in-aging-certificate-program/</a:t>
            </a:r>
            <a:endParaRPr lang="en-US" sz="2025" dirty="0">
              <a:latin typeface="Aptos" panose="020B0004020202020204" pitchFamily="34" charset="0"/>
              <a:ea typeface="Aptos" panose="020B0004020202020204" pitchFamily="34" charset="0"/>
              <a:cs typeface="Aptos" panose="020B0004020202020204" pitchFamily="34" charset="0"/>
            </a:endParaRPr>
          </a:p>
          <a:p>
            <a:r>
              <a:rPr lang="en-US" sz="2025" u="sng" dirty="0">
                <a:solidFill>
                  <a:srgbClr val="467886"/>
                </a:solidFill>
                <a:latin typeface="Aptos" panose="020B0004020202020204" pitchFamily="34" charset="0"/>
                <a:ea typeface="Aptos" panose="020B0004020202020204" pitchFamily="34" charset="0"/>
                <a:cs typeface="Aptos" panose="020B0004020202020204" pitchFamily="34" charset="0"/>
                <a:hlinkClick r:id="rId4"/>
              </a:rPr>
              <a:t>https://thenetwork.bu.edu/ncoa-training-portal/cader-eoea-person-centered-case-management-behavioral-health-in-agingcourses/</a:t>
            </a:r>
            <a:endParaRPr lang="en-US" sz="2025" dirty="0">
              <a:latin typeface="Aptos" panose="020B0004020202020204" pitchFamily="34" charset="0"/>
              <a:ea typeface="Aptos" panose="020B0004020202020204" pitchFamily="34" charset="0"/>
              <a:cs typeface="Aptos" panose="020B0004020202020204" pitchFamily="34" charset="0"/>
            </a:endParaRPr>
          </a:p>
          <a:p>
            <a:pPr marL="385763" indent="-385763" algn="l">
              <a:buFont typeface="Arial" panose="020B0604020202020204" pitchFamily="34" charset="0"/>
              <a:buChar char="•"/>
            </a:pPr>
            <a:endParaRPr lang="en-US" dirty="0"/>
          </a:p>
          <a:p>
            <a:pPr marL="385763" indent="-385763" algn="l">
              <a:buFont typeface="Arial" panose="020B0604020202020204" pitchFamily="34" charset="0"/>
              <a:buChar char="•"/>
            </a:pPr>
            <a:endParaRPr lang="en-US" dirty="0"/>
          </a:p>
        </p:txBody>
      </p:sp>
    </p:spTree>
    <p:extLst>
      <p:ext uri="{BB962C8B-B14F-4D97-AF65-F5344CB8AC3E}">
        <p14:creationId xmlns:p14="http://schemas.microsoft.com/office/powerpoint/2010/main" val="6827884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447800" y="1257300"/>
            <a:ext cx="12687300" cy="9336274"/>
          </a:xfrm>
          <a:prstGeom prst="rect">
            <a:avLst/>
          </a:prstGeom>
        </p:spPr>
        <p:txBody>
          <a:bodyPr vert="horz" wrap="square" lIns="0" tIns="19050" rIns="0" bIns="0" rtlCol="0">
            <a:spAutoFit/>
          </a:bodyPr>
          <a:lstStyle/>
          <a:p>
            <a:pPr>
              <a:lnSpc>
                <a:spcPct val="107000"/>
              </a:lnSpc>
              <a:spcAft>
                <a:spcPts val="1200"/>
              </a:spcAft>
            </a:pPr>
            <a:br>
              <a:rPr lang="en-US"/>
            </a:br>
            <a:br>
              <a:rPr lang="en-US"/>
            </a:br>
            <a:r>
              <a:rPr lang="en-US">
                <a:latin typeface="Calibri" panose="020F0502020204030204" pitchFamily="34" charset="0"/>
                <a:ea typeface="Calibri" panose="020F0502020204030204" pitchFamily="34" charset="0"/>
                <a:cs typeface="Calibri" panose="020F0502020204030204" pitchFamily="34" charset="0"/>
              </a:rPr>
              <a:t>Know any potential New Members?</a:t>
            </a:r>
            <a:br>
              <a:rPr lang="en-US">
                <a:latin typeface="Calibri" panose="020F0502020204030204" pitchFamily="34" charset="0"/>
                <a:ea typeface="Calibri" panose="020F0502020204030204" pitchFamily="34" charset="0"/>
                <a:cs typeface="Times New Roman" panose="02020603050405020304" pitchFamily="18" charset="0"/>
              </a:rPr>
            </a:br>
            <a:r>
              <a:rPr lang="en-US" b="0" i="0">
                <a:latin typeface="Calibri" panose="020F0502020204030204" pitchFamily="34" charset="0"/>
                <a:ea typeface="Calibri" panose="020F0502020204030204" pitchFamily="34" charset="0"/>
                <a:cs typeface="Calibri" panose="020F0502020204030204" pitchFamily="34" charset="0"/>
              </a:rPr>
              <a:t>The Indiana Council has approved expansion of membership to represent other nonprofit mental health and substance use providers that share the same vision as the council and its members. If you have any recommendations on good partners for us to reach out to please let Lee Ann Jordan at</a:t>
            </a:r>
            <a:r>
              <a:rPr lang="en-US" b="0" i="0">
                <a:solidFill>
                  <a:srgbClr val="00B050"/>
                </a:solidFill>
                <a:latin typeface="Calibri" panose="020F0502020204030204" pitchFamily="34" charset="0"/>
                <a:ea typeface="Calibri" panose="020F0502020204030204" pitchFamily="34" charset="0"/>
                <a:cs typeface="Calibri" panose="020F0502020204030204" pitchFamily="34" charset="0"/>
              </a:rPr>
              <a:t> </a:t>
            </a:r>
            <a:r>
              <a:rPr lang="en-US" b="0" i="0" u="sng">
                <a:solidFill>
                  <a:srgbClr val="0000FF"/>
                </a:solidFill>
                <a:latin typeface="Calibri" panose="020F0502020204030204" pitchFamily="34" charset="0"/>
                <a:ea typeface="Calibri" panose="020F0502020204030204" pitchFamily="34" charset="0"/>
                <a:cs typeface="Calibri" panose="020F0502020204030204" pitchFamily="34" charset="0"/>
                <a:hlinkClick r:id="rId3"/>
              </a:rPr>
              <a:t>ljordan@indiancouncil.org</a:t>
            </a:r>
            <a:r>
              <a:rPr lang="en-US" b="0" i="0">
                <a:solidFill>
                  <a:srgbClr val="00B050"/>
                </a:solidFill>
                <a:latin typeface="Calibri" panose="020F0502020204030204" pitchFamily="34" charset="0"/>
                <a:ea typeface="Calibri" panose="020F0502020204030204" pitchFamily="34" charset="0"/>
                <a:cs typeface="Calibri" panose="020F0502020204030204" pitchFamily="34" charset="0"/>
              </a:rPr>
              <a:t>.</a:t>
            </a:r>
            <a:br>
              <a:rPr lang="en-US">
                <a:latin typeface="Calibri" panose="020F0502020204030204" pitchFamily="34" charset="0"/>
                <a:ea typeface="Calibri" panose="020F0502020204030204" pitchFamily="34" charset="0"/>
                <a:cs typeface="Times New Roman" panose="02020603050405020304" pitchFamily="18" charset="0"/>
              </a:rPr>
            </a:br>
            <a:br>
              <a:rPr lang="en-US"/>
            </a:br>
            <a:br>
              <a:rPr lang="en-US"/>
            </a:br>
            <a:br>
              <a:rPr lang="en-US"/>
            </a:br>
            <a:r>
              <a:rPr lang="en-US" u="sng">
                <a:solidFill>
                  <a:srgbClr val="000000"/>
                </a:solidFill>
                <a:latin typeface="Calibri" panose="020F0502020204030204" pitchFamily="34" charset="0"/>
                <a:ea typeface="Calibri" panose="020F0502020204030204" pitchFamily="34" charset="0"/>
              </a:rPr>
              <a:t>The Indiana Council PAC Donation is active online</a:t>
            </a:r>
            <a:br>
              <a:rPr lang="en-US">
                <a:latin typeface="Calibri" panose="020F0502020204030204" pitchFamily="34" charset="0"/>
                <a:ea typeface="Calibri" panose="020F0502020204030204" pitchFamily="34" charset="0"/>
              </a:rPr>
            </a:br>
            <a:r>
              <a:rPr lang="en-US" b="0" i="0">
                <a:solidFill>
                  <a:srgbClr val="000000"/>
                </a:solidFill>
                <a:latin typeface="Calibri" panose="020F0502020204030204" pitchFamily="34" charset="0"/>
                <a:ea typeface="Calibri" panose="020F0502020204030204" pitchFamily="34" charset="0"/>
              </a:rPr>
              <a:t>The Indiana Council PAC is a way we as members can show our legislators support as we collaborate with them on public policy. Anyone who donates will receive a lapel pin that states your support for Mental Health. It is a wonderful way to show your support of mental health and substance use policy at the State House. </a:t>
            </a:r>
            <a:br>
              <a:rPr lang="en-US" b="0" i="0">
                <a:solidFill>
                  <a:srgbClr val="000000"/>
                </a:solidFill>
                <a:latin typeface="Calibri" panose="020F0502020204030204" pitchFamily="34" charset="0"/>
                <a:ea typeface="Calibri" panose="020F0502020204030204" pitchFamily="34" charset="0"/>
              </a:rPr>
            </a:br>
            <a:r>
              <a:rPr lang="en-US">
                <a:solidFill>
                  <a:srgbClr val="000000"/>
                </a:solidFill>
                <a:latin typeface="Calibri" panose="020F0502020204030204" pitchFamily="34" charset="0"/>
                <a:ea typeface="Calibri" panose="020F0502020204030204" pitchFamily="34" charset="0"/>
              </a:rPr>
              <a:t>The link to donate is - </a:t>
            </a:r>
            <a:r>
              <a:rPr lang="en-US" u="sng">
                <a:solidFill>
                  <a:srgbClr val="0563C1"/>
                </a:solidFill>
                <a:latin typeface="Calibri" panose="020F0502020204030204" pitchFamily="34" charset="0"/>
                <a:ea typeface="Calibri" panose="020F0502020204030204" pitchFamily="34" charset="0"/>
                <a:hlinkClick r:id="rId4"/>
              </a:rPr>
              <a:t>https://raisedonors.com/indianacouncil/donation-page</a:t>
            </a:r>
            <a:r>
              <a:rPr lang="en-US">
                <a:solidFill>
                  <a:srgbClr val="000000"/>
                </a:solidFill>
                <a:latin typeface="Calibri" panose="020F0502020204030204" pitchFamily="34" charset="0"/>
                <a:ea typeface="Calibri" panose="020F0502020204030204" pitchFamily="34" charset="0"/>
              </a:rPr>
              <a:t> </a:t>
            </a:r>
            <a:br>
              <a:rPr lang="en-US">
                <a:solidFill>
                  <a:srgbClr val="000000"/>
                </a:solidFill>
                <a:latin typeface="Calibri" panose="020F0502020204030204" pitchFamily="34" charset="0"/>
                <a:ea typeface="Calibri" panose="020F0502020204030204" pitchFamily="34" charset="0"/>
              </a:rPr>
            </a:br>
            <a:br>
              <a:rPr lang="en-US">
                <a:solidFill>
                  <a:srgbClr val="000000"/>
                </a:solidFill>
                <a:latin typeface="Calibri" panose="020F0502020204030204" pitchFamily="34" charset="0"/>
                <a:ea typeface="Calibri" panose="020F0502020204030204" pitchFamily="34" charset="0"/>
              </a:rPr>
            </a:br>
            <a:br>
              <a:rPr lang="en-US">
                <a:latin typeface="Calibri" panose="020F0502020204030204" pitchFamily="34" charset="0"/>
                <a:ea typeface="Calibri" panose="020F0502020204030204" pitchFamily="34" charset="0"/>
              </a:rPr>
            </a:br>
            <a:r>
              <a:rPr lang="en-US">
                <a:latin typeface="Calibri" panose="020F0502020204030204" pitchFamily="34" charset="0"/>
                <a:ea typeface="Calibri" panose="020F0502020204030204" pitchFamily="34" charset="0"/>
              </a:rPr>
              <a:t> </a:t>
            </a:r>
            <a:br>
              <a:rPr lang="en-US">
                <a:latin typeface="Calibri" panose="020F0502020204030204" pitchFamily="34" charset="0"/>
                <a:ea typeface="Calibri" panose="020F0502020204030204" pitchFamily="34" charset="0"/>
              </a:rPr>
            </a:br>
            <a:br>
              <a:rPr lang="en-US"/>
            </a:br>
            <a:r>
              <a:rPr lang="en-US"/>
              <a:t> </a:t>
            </a:r>
            <a:endParaRPr spc="-15"/>
          </a:p>
        </p:txBody>
      </p:sp>
      <p:sp>
        <p:nvSpPr>
          <p:cNvPr id="2" name="TextBox 1">
            <a:extLst>
              <a:ext uri="{FF2B5EF4-FFF2-40B4-BE49-F238E27FC236}">
                <a16:creationId xmlns:a16="http://schemas.microsoft.com/office/drawing/2014/main" id="{ABC38E6A-C7EA-0B4C-115D-45A200E2CE46}"/>
              </a:ext>
            </a:extLst>
          </p:cNvPr>
          <p:cNvSpPr txBox="1"/>
          <p:nvPr/>
        </p:nvSpPr>
        <p:spPr>
          <a:xfrm>
            <a:off x="838200" y="647700"/>
            <a:ext cx="121920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a:noFill/>
                </a:ln>
                <a:solidFill>
                  <a:srgbClr val="011380"/>
                </a:solidFill>
                <a:effectLst/>
                <a:uLnTx/>
                <a:uFillTx/>
                <a:latin typeface="Trebuchet MS" panose="020B0603020202020204" pitchFamily="34" charset="0"/>
                <a:ea typeface="+mn-ea"/>
                <a:cs typeface="+mn-cs"/>
              </a:rPr>
              <a:t>Council Announcements</a:t>
            </a:r>
          </a:p>
        </p:txBody>
      </p:sp>
    </p:spTree>
    <p:extLst>
      <p:ext uri="{BB962C8B-B14F-4D97-AF65-F5344CB8AC3E}">
        <p14:creationId xmlns:p14="http://schemas.microsoft.com/office/powerpoint/2010/main" val="39793472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715907" y="1832029"/>
            <a:ext cx="10572115" cy="6619875"/>
            <a:chOff x="7715907" y="1832029"/>
            <a:chExt cx="10572115" cy="6619875"/>
          </a:xfrm>
        </p:grpSpPr>
        <p:sp>
          <p:nvSpPr>
            <p:cNvPr id="3" name="object 3"/>
            <p:cNvSpPr/>
            <p:nvPr/>
          </p:nvSpPr>
          <p:spPr>
            <a:xfrm>
              <a:off x="7715907" y="1832029"/>
              <a:ext cx="7705725" cy="6619875"/>
            </a:xfrm>
            <a:custGeom>
              <a:avLst/>
              <a:gdLst/>
              <a:ahLst/>
              <a:cxnLst/>
              <a:rect l="l" t="t" r="r" b="b"/>
              <a:pathLst>
                <a:path w="7705725" h="6619875">
                  <a:moveTo>
                    <a:pt x="5779272" y="6619874"/>
                  </a:moveTo>
                  <a:lnTo>
                    <a:pt x="1926424" y="6619874"/>
                  </a:lnTo>
                  <a:lnTo>
                    <a:pt x="0" y="3309937"/>
                  </a:lnTo>
                  <a:lnTo>
                    <a:pt x="1926424" y="0"/>
                  </a:lnTo>
                  <a:lnTo>
                    <a:pt x="5779272" y="0"/>
                  </a:lnTo>
                  <a:lnTo>
                    <a:pt x="7705697" y="3309937"/>
                  </a:lnTo>
                  <a:lnTo>
                    <a:pt x="5779272" y="6619874"/>
                  </a:lnTo>
                  <a:close/>
                </a:path>
              </a:pathLst>
            </a:custGeom>
            <a:solidFill>
              <a:srgbClr val="008037"/>
            </a:solidFill>
          </p:spPr>
          <p:txBody>
            <a:bodyPr wrap="square" lIns="0" tIns="0" rIns="0" bIns="0" rtlCol="0"/>
            <a:lstStyle/>
            <a:p>
              <a:endParaRPr/>
            </a:p>
          </p:txBody>
        </p:sp>
        <p:sp>
          <p:nvSpPr>
            <p:cNvPr id="4" name="object 4"/>
            <p:cNvSpPr/>
            <p:nvPr/>
          </p:nvSpPr>
          <p:spPr>
            <a:xfrm>
              <a:off x="12356728" y="2387828"/>
              <a:ext cx="5931535" cy="5514975"/>
            </a:xfrm>
            <a:custGeom>
              <a:avLst/>
              <a:gdLst/>
              <a:ahLst/>
              <a:cxnLst/>
              <a:rect l="l" t="t" r="r" b="b"/>
              <a:pathLst>
                <a:path w="5931534" h="5514975">
                  <a:moveTo>
                    <a:pt x="0" y="0"/>
                  </a:moveTo>
                  <a:lnTo>
                    <a:pt x="5931272" y="0"/>
                  </a:lnTo>
                  <a:lnTo>
                    <a:pt x="5931272" y="5514974"/>
                  </a:lnTo>
                  <a:lnTo>
                    <a:pt x="0" y="5514974"/>
                  </a:lnTo>
                  <a:lnTo>
                    <a:pt x="0" y="0"/>
                  </a:lnTo>
                  <a:close/>
                </a:path>
              </a:pathLst>
            </a:custGeom>
            <a:solidFill>
              <a:srgbClr val="FFDE58"/>
            </a:solidFill>
          </p:spPr>
          <p:txBody>
            <a:bodyPr wrap="square" lIns="0" tIns="0" rIns="0" bIns="0" rtlCol="0"/>
            <a:lstStyle/>
            <a:p>
              <a:endParaRPr/>
            </a:p>
          </p:txBody>
        </p:sp>
      </p:grpSp>
      <p:sp>
        <p:nvSpPr>
          <p:cNvPr id="5" name="object 5"/>
          <p:cNvSpPr/>
          <p:nvPr/>
        </p:nvSpPr>
        <p:spPr>
          <a:xfrm>
            <a:off x="0" y="9447772"/>
            <a:ext cx="3352165" cy="838200"/>
          </a:xfrm>
          <a:custGeom>
            <a:avLst/>
            <a:gdLst/>
            <a:ahLst/>
            <a:cxnLst/>
            <a:rect l="l" t="t" r="r" b="b"/>
            <a:pathLst>
              <a:path w="3352165" h="838200">
                <a:moveTo>
                  <a:pt x="2580739" y="838199"/>
                </a:moveTo>
                <a:lnTo>
                  <a:pt x="0" y="838199"/>
                </a:lnTo>
                <a:lnTo>
                  <a:pt x="0" y="0"/>
                </a:lnTo>
                <a:lnTo>
                  <a:pt x="3351722" y="0"/>
                </a:lnTo>
                <a:lnTo>
                  <a:pt x="2580739" y="838199"/>
                </a:lnTo>
                <a:close/>
              </a:path>
            </a:pathLst>
          </a:custGeom>
          <a:solidFill>
            <a:srgbClr val="008037"/>
          </a:solidFill>
        </p:spPr>
        <p:txBody>
          <a:bodyPr wrap="square" lIns="0" tIns="0" rIns="0" bIns="0" rtlCol="0"/>
          <a:lstStyle/>
          <a:p>
            <a:endParaRPr/>
          </a:p>
        </p:txBody>
      </p:sp>
      <p:sp>
        <p:nvSpPr>
          <p:cNvPr id="6" name="object 6"/>
          <p:cNvSpPr/>
          <p:nvPr/>
        </p:nvSpPr>
        <p:spPr>
          <a:xfrm>
            <a:off x="11718740" y="0"/>
            <a:ext cx="4390390" cy="838200"/>
          </a:xfrm>
          <a:custGeom>
            <a:avLst/>
            <a:gdLst/>
            <a:ahLst/>
            <a:cxnLst/>
            <a:rect l="l" t="t" r="r" b="b"/>
            <a:pathLst>
              <a:path w="4390390" h="838200">
                <a:moveTo>
                  <a:pt x="3619386" y="838199"/>
                </a:moveTo>
                <a:lnTo>
                  <a:pt x="0" y="838199"/>
                </a:lnTo>
                <a:lnTo>
                  <a:pt x="770982" y="0"/>
                </a:lnTo>
                <a:lnTo>
                  <a:pt x="4390369" y="0"/>
                </a:lnTo>
                <a:lnTo>
                  <a:pt x="3619386" y="838199"/>
                </a:lnTo>
                <a:close/>
              </a:path>
            </a:pathLst>
          </a:custGeom>
          <a:solidFill>
            <a:srgbClr val="008037"/>
          </a:solidFill>
        </p:spPr>
        <p:txBody>
          <a:bodyPr wrap="square" lIns="0" tIns="0" rIns="0" bIns="0" rtlCol="0"/>
          <a:lstStyle/>
          <a:p>
            <a:endParaRPr/>
          </a:p>
        </p:txBody>
      </p:sp>
      <p:sp>
        <p:nvSpPr>
          <p:cNvPr id="7" name="object 7"/>
          <p:cNvSpPr/>
          <p:nvPr/>
        </p:nvSpPr>
        <p:spPr>
          <a:xfrm>
            <a:off x="2653345" y="9258316"/>
            <a:ext cx="2492375" cy="1028700"/>
          </a:xfrm>
          <a:custGeom>
            <a:avLst/>
            <a:gdLst/>
            <a:ahLst/>
            <a:cxnLst/>
            <a:rect l="l" t="t" r="r" b="b"/>
            <a:pathLst>
              <a:path w="2492375" h="1028700">
                <a:moveTo>
                  <a:pt x="1546018" y="1028683"/>
                </a:moveTo>
                <a:lnTo>
                  <a:pt x="0" y="1028683"/>
                </a:lnTo>
                <a:lnTo>
                  <a:pt x="945838" y="0"/>
                </a:lnTo>
                <a:lnTo>
                  <a:pt x="2491856" y="0"/>
                </a:lnTo>
                <a:lnTo>
                  <a:pt x="1546018" y="1028683"/>
                </a:lnTo>
                <a:close/>
              </a:path>
            </a:pathLst>
          </a:custGeom>
          <a:solidFill>
            <a:srgbClr val="FFFFFF"/>
          </a:solidFill>
        </p:spPr>
        <p:txBody>
          <a:bodyPr wrap="square" lIns="0" tIns="0" rIns="0" bIns="0" rtlCol="0"/>
          <a:lstStyle/>
          <a:p>
            <a:endParaRPr/>
          </a:p>
        </p:txBody>
      </p:sp>
      <p:sp>
        <p:nvSpPr>
          <p:cNvPr id="8" name="object 8"/>
          <p:cNvSpPr/>
          <p:nvPr/>
        </p:nvSpPr>
        <p:spPr>
          <a:xfrm>
            <a:off x="15235590" y="0"/>
            <a:ext cx="2493010" cy="1029969"/>
          </a:xfrm>
          <a:custGeom>
            <a:avLst/>
            <a:gdLst/>
            <a:ahLst/>
            <a:cxnLst/>
            <a:rect l="l" t="t" r="r" b="b"/>
            <a:pathLst>
              <a:path w="2493009" h="1029969">
                <a:moveTo>
                  <a:pt x="1546017" y="1029711"/>
                </a:moveTo>
                <a:lnTo>
                  <a:pt x="0" y="1029711"/>
                </a:lnTo>
                <a:lnTo>
                  <a:pt x="946783" y="0"/>
                </a:lnTo>
                <a:lnTo>
                  <a:pt x="2492801" y="0"/>
                </a:lnTo>
                <a:lnTo>
                  <a:pt x="1546017" y="1029711"/>
                </a:lnTo>
                <a:close/>
              </a:path>
            </a:pathLst>
          </a:custGeom>
          <a:solidFill>
            <a:srgbClr val="FFFFFF"/>
          </a:solidFill>
        </p:spPr>
        <p:txBody>
          <a:bodyPr wrap="square" lIns="0" tIns="0" rIns="0" bIns="0" rtlCol="0"/>
          <a:lstStyle/>
          <a:p>
            <a:endParaRPr/>
          </a:p>
        </p:txBody>
      </p:sp>
      <p:sp>
        <p:nvSpPr>
          <p:cNvPr id="9" name="object 9"/>
          <p:cNvSpPr/>
          <p:nvPr/>
        </p:nvSpPr>
        <p:spPr>
          <a:xfrm>
            <a:off x="4263754" y="9258316"/>
            <a:ext cx="2492375" cy="1028700"/>
          </a:xfrm>
          <a:custGeom>
            <a:avLst/>
            <a:gdLst/>
            <a:ahLst/>
            <a:cxnLst/>
            <a:rect l="l" t="t" r="r" b="b"/>
            <a:pathLst>
              <a:path w="2492375" h="1028700">
                <a:moveTo>
                  <a:pt x="1546018" y="1028683"/>
                </a:moveTo>
                <a:lnTo>
                  <a:pt x="0" y="1028683"/>
                </a:lnTo>
                <a:lnTo>
                  <a:pt x="945838" y="0"/>
                </a:lnTo>
                <a:lnTo>
                  <a:pt x="2491856" y="0"/>
                </a:lnTo>
                <a:lnTo>
                  <a:pt x="1546018" y="1028683"/>
                </a:lnTo>
                <a:close/>
              </a:path>
            </a:pathLst>
          </a:custGeom>
          <a:solidFill>
            <a:srgbClr val="FFDE58"/>
          </a:solidFill>
        </p:spPr>
        <p:txBody>
          <a:bodyPr wrap="square" lIns="0" tIns="0" rIns="0" bIns="0" rtlCol="0"/>
          <a:lstStyle/>
          <a:p>
            <a:endParaRPr/>
          </a:p>
        </p:txBody>
      </p:sp>
      <p:sp>
        <p:nvSpPr>
          <p:cNvPr id="10" name="object 10"/>
          <p:cNvSpPr/>
          <p:nvPr/>
        </p:nvSpPr>
        <p:spPr>
          <a:xfrm>
            <a:off x="16846001" y="0"/>
            <a:ext cx="1442085" cy="1029969"/>
          </a:xfrm>
          <a:custGeom>
            <a:avLst/>
            <a:gdLst/>
            <a:ahLst/>
            <a:cxnLst/>
            <a:rect l="l" t="t" r="r" b="b"/>
            <a:pathLst>
              <a:path w="1442084" h="1029969">
                <a:moveTo>
                  <a:pt x="1441998" y="1029711"/>
                </a:moveTo>
                <a:lnTo>
                  <a:pt x="0" y="1029711"/>
                </a:lnTo>
                <a:lnTo>
                  <a:pt x="946784" y="0"/>
                </a:lnTo>
                <a:lnTo>
                  <a:pt x="1441998" y="0"/>
                </a:lnTo>
                <a:lnTo>
                  <a:pt x="1441998" y="1029711"/>
                </a:lnTo>
                <a:close/>
              </a:path>
            </a:pathLst>
          </a:custGeom>
          <a:solidFill>
            <a:srgbClr val="FFDE58"/>
          </a:solidFill>
        </p:spPr>
        <p:txBody>
          <a:bodyPr wrap="square" lIns="0" tIns="0" rIns="0" bIns="0" rtlCol="0"/>
          <a:lstStyle/>
          <a:p>
            <a:endParaRPr/>
          </a:p>
        </p:txBody>
      </p:sp>
      <p:sp>
        <p:nvSpPr>
          <p:cNvPr id="11" name="object 11"/>
          <p:cNvSpPr/>
          <p:nvPr/>
        </p:nvSpPr>
        <p:spPr>
          <a:xfrm>
            <a:off x="8214614" y="2220971"/>
            <a:ext cx="6705600" cy="5848350"/>
          </a:xfrm>
          <a:custGeom>
            <a:avLst/>
            <a:gdLst/>
            <a:ahLst/>
            <a:cxnLst/>
            <a:rect l="l" t="t" r="r" b="b"/>
            <a:pathLst>
              <a:path w="6705600" h="5848350">
                <a:moveTo>
                  <a:pt x="5029199" y="5848303"/>
                </a:moveTo>
                <a:lnTo>
                  <a:pt x="1676399" y="5848303"/>
                </a:lnTo>
                <a:lnTo>
                  <a:pt x="0" y="2924151"/>
                </a:lnTo>
                <a:lnTo>
                  <a:pt x="1676399" y="0"/>
                </a:lnTo>
                <a:lnTo>
                  <a:pt x="5029199" y="0"/>
                </a:lnTo>
                <a:lnTo>
                  <a:pt x="5120024" y="158425"/>
                </a:lnTo>
                <a:lnTo>
                  <a:pt x="1767596" y="158425"/>
                </a:lnTo>
                <a:lnTo>
                  <a:pt x="182392" y="2924151"/>
                </a:lnTo>
                <a:lnTo>
                  <a:pt x="1767596" y="5689878"/>
                </a:lnTo>
                <a:lnTo>
                  <a:pt x="5120024" y="5689878"/>
                </a:lnTo>
                <a:lnTo>
                  <a:pt x="5029199" y="5848303"/>
                </a:lnTo>
                <a:close/>
              </a:path>
              <a:path w="6705600" h="5848350">
                <a:moveTo>
                  <a:pt x="5120024" y="5689878"/>
                </a:moveTo>
                <a:lnTo>
                  <a:pt x="4938003" y="5689878"/>
                </a:lnTo>
                <a:lnTo>
                  <a:pt x="6523207" y="2924151"/>
                </a:lnTo>
                <a:lnTo>
                  <a:pt x="4938003" y="158425"/>
                </a:lnTo>
                <a:lnTo>
                  <a:pt x="5120024" y="158425"/>
                </a:lnTo>
                <a:lnTo>
                  <a:pt x="6705599" y="2924151"/>
                </a:lnTo>
                <a:lnTo>
                  <a:pt x="5120024" y="5689878"/>
                </a:lnTo>
                <a:close/>
              </a:path>
            </a:pathLst>
          </a:custGeom>
          <a:solidFill>
            <a:srgbClr val="FFFFFF"/>
          </a:solidFill>
        </p:spPr>
        <p:txBody>
          <a:bodyPr wrap="square" lIns="0" tIns="0" rIns="0" bIns="0" rtlCol="0"/>
          <a:lstStyle/>
          <a:p>
            <a:endParaRPr/>
          </a:p>
        </p:txBody>
      </p:sp>
      <p:grpSp>
        <p:nvGrpSpPr>
          <p:cNvPr id="12" name="object 12"/>
          <p:cNvGrpSpPr/>
          <p:nvPr/>
        </p:nvGrpSpPr>
        <p:grpSpPr>
          <a:xfrm>
            <a:off x="15056688" y="2220819"/>
            <a:ext cx="1732280" cy="5848985"/>
            <a:chOff x="15056688" y="2220819"/>
            <a:chExt cx="1732280" cy="5848985"/>
          </a:xfrm>
        </p:grpSpPr>
        <p:sp>
          <p:nvSpPr>
            <p:cNvPr id="13" name="object 13"/>
            <p:cNvSpPr/>
            <p:nvPr/>
          </p:nvSpPr>
          <p:spPr>
            <a:xfrm>
              <a:off x="15175136" y="5106594"/>
              <a:ext cx="1569085" cy="2920365"/>
            </a:xfrm>
            <a:custGeom>
              <a:avLst/>
              <a:gdLst/>
              <a:ahLst/>
              <a:cxnLst/>
              <a:rect l="l" t="t" r="r" b="b"/>
              <a:pathLst>
                <a:path w="1569084" h="2920365">
                  <a:moveTo>
                    <a:pt x="0" y="2920059"/>
                  </a:moveTo>
                  <a:lnTo>
                    <a:pt x="1568880" y="0"/>
                  </a:lnTo>
                </a:path>
              </a:pathLst>
            </a:custGeom>
            <a:ln w="85668">
              <a:solidFill>
                <a:srgbClr val="FFFFFF"/>
              </a:solidFill>
            </a:ln>
          </p:spPr>
          <p:txBody>
            <a:bodyPr wrap="square" lIns="0" tIns="0" rIns="0" bIns="0" rtlCol="0"/>
            <a:lstStyle/>
            <a:p>
              <a:endParaRPr/>
            </a:p>
          </p:txBody>
        </p:sp>
        <p:sp>
          <p:nvSpPr>
            <p:cNvPr id="14" name="object 14"/>
            <p:cNvSpPr/>
            <p:nvPr/>
          </p:nvSpPr>
          <p:spPr>
            <a:xfrm>
              <a:off x="15099551" y="2263682"/>
              <a:ext cx="1646555" cy="2877185"/>
            </a:xfrm>
            <a:custGeom>
              <a:avLst/>
              <a:gdLst/>
              <a:ahLst/>
              <a:cxnLst/>
              <a:rect l="l" t="t" r="r" b="b"/>
              <a:pathLst>
                <a:path w="1646555" h="2877185">
                  <a:moveTo>
                    <a:pt x="1646293" y="2877125"/>
                  </a:moveTo>
                  <a:lnTo>
                    <a:pt x="0" y="0"/>
                  </a:lnTo>
                </a:path>
              </a:pathLst>
            </a:custGeom>
            <a:ln w="85669">
              <a:solidFill>
                <a:srgbClr val="FFFFFF"/>
              </a:solidFill>
            </a:ln>
          </p:spPr>
          <p:txBody>
            <a:bodyPr wrap="square" lIns="0" tIns="0" rIns="0" bIns="0" rtlCol="0"/>
            <a:lstStyle/>
            <a:p>
              <a:endParaRPr/>
            </a:p>
          </p:txBody>
        </p:sp>
      </p:grpSp>
      <p:pic>
        <p:nvPicPr>
          <p:cNvPr id="15" name="object 15"/>
          <p:cNvPicPr/>
          <p:nvPr/>
        </p:nvPicPr>
        <p:blipFill>
          <a:blip r:embed="rId3" cstate="print"/>
          <a:stretch>
            <a:fillRect/>
          </a:stretch>
        </p:blipFill>
        <p:spPr>
          <a:xfrm>
            <a:off x="9986094" y="2980027"/>
            <a:ext cx="3162299" cy="4210049"/>
          </a:xfrm>
          <a:prstGeom prst="rect">
            <a:avLst/>
          </a:prstGeom>
        </p:spPr>
      </p:pic>
      <p:pic>
        <p:nvPicPr>
          <p:cNvPr id="16" name="object 16"/>
          <p:cNvPicPr/>
          <p:nvPr/>
        </p:nvPicPr>
        <p:blipFill>
          <a:blip r:embed="rId4" cstate="print"/>
          <a:stretch>
            <a:fillRect/>
          </a:stretch>
        </p:blipFill>
        <p:spPr>
          <a:xfrm>
            <a:off x="13360601" y="8307651"/>
            <a:ext cx="4791074" cy="1876424"/>
          </a:xfrm>
          <a:prstGeom prst="rect">
            <a:avLst/>
          </a:prstGeom>
        </p:spPr>
      </p:pic>
      <p:sp>
        <p:nvSpPr>
          <p:cNvPr id="17" name="object 17"/>
          <p:cNvSpPr txBox="1">
            <a:spLocks noGrp="1"/>
          </p:cNvSpPr>
          <p:nvPr>
            <p:ph type="title"/>
          </p:nvPr>
        </p:nvSpPr>
        <p:spPr>
          <a:xfrm>
            <a:off x="502446" y="2985866"/>
            <a:ext cx="6767195" cy="2421176"/>
          </a:xfrm>
          <a:prstGeom prst="rect">
            <a:avLst/>
          </a:prstGeom>
        </p:spPr>
        <p:txBody>
          <a:bodyPr vert="horz" wrap="square" lIns="0" tIns="297180" rIns="0" bIns="0" rtlCol="0" anchor="t">
            <a:spAutoFit/>
          </a:bodyPr>
          <a:lstStyle/>
          <a:p>
            <a:pPr marL="12700" marR="5080">
              <a:lnSpc>
                <a:spcPts val="10950"/>
              </a:lnSpc>
              <a:spcBef>
                <a:spcPts val="2340"/>
              </a:spcBef>
            </a:pPr>
            <a:r>
              <a:rPr spc="-280"/>
              <a:t>INDIANA </a:t>
            </a:r>
            <a:r>
              <a:rPr spc="-385"/>
              <a:t>COUNCIL</a:t>
            </a:r>
          </a:p>
          <a:p>
            <a:pPr marL="520700" algn="ctr">
              <a:spcBef>
                <a:spcPts val="1680"/>
              </a:spcBef>
            </a:pPr>
            <a:r>
              <a:rPr lang="en-US" sz="3200" spc="110">
                <a:latin typeface="Montserrat SemiBold"/>
                <a:cs typeface="Montserrat SemiBold"/>
              </a:rPr>
              <a:t>Business Meeting</a:t>
            </a:r>
            <a:endParaRPr sz="3200" spc="95">
              <a:latin typeface="Montserrat SemiBold"/>
              <a:cs typeface="Montserrat SemiBold"/>
            </a:endParaRPr>
          </a:p>
        </p:txBody>
      </p:sp>
    </p:spTree>
    <p:extLst>
      <p:ext uri="{BB962C8B-B14F-4D97-AF65-F5344CB8AC3E}">
        <p14:creationId xmlns:p14="http://schemas.microsoft.com/office/powerpoint/2010/main" val="13810434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48947C9-B07F-FC39-A3EF-BF84363DC357}"/>
            </a:ext>
          </a:extLst>
        </p:cNvPr>
        <p:cNvGrpSpPr/>
        <p:nvPr/>
      </p:nvGrpSpPr>
      <p:grpSpPr>
        <a:xfrm>
          <a:off x="0" y="0"/>
          <a:ext cx="0" cy="0"/>
          <a:chOff x="0" y="0"/>
          <a:chExt cx="0" cy="0"/>
        </a:xfrm>
      </p:grpSpPr>
      <p:grpSp>
        <p:nvGrpSpPr>
          <p:cNvPr id="142" name="Group 141">
            <a:extLst>
              <a:ext uri="{FF2B5EF4-FFF2-40B4-BE49-F238E27FC236}">
                <a16:creationId xmlns:a16="http://schemas.microsoft.com/office/drawing/2014/main" id="{D96C6BCA-2F86-03CA-3568-63212BB4EE9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2701"/>
            <a:ext cx="18288001" cy="10299701"/>
            <a:chOff x="0" y="-8467"/>
            <a:chExt cx="12192000" cy="6866467"/>
          </a:xfrm>
        </p:grpSpPr>
        <p:cxnSp>
          <p:nvCxnSpPr>
            <p:cNvPr id="123" name="Straight Connector 122">
              <a:extLst>
                <a:ext uri="{FF2B5EF4-FFF2-40B4-BE49-F238E27FC236}">
                  <a16:creationId xmlns:a16="http://schemas.microsoft.com/office/drawing/2014/main" id="{859F8312-23E5-9354-225A-518BF4847FB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4" name="Straight Connector 123">
              <a:extLst>
                <a:ext uri="{FF2B5EF4-FFF2-40B4-BE49-F238E27FC236}">
                  <a16:creationId xmlns:a16="http://schemas.microsoft.com/office/drawing/2014/main" id="{62D47858-8AEB-83DF-9521-E508DEAF1EF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3" name="Rectangle 23">
              <a:extLst>
                <a:ext uri="{FF2B5EF4-FFF2-40B4-BE49-F238E27FC236}">
                  <a16:creationId xmlns:a16="http://schemas.microsoft.com/office/drawing/2014/main" id="{C5840E84-816D-A979-A6F6-AF5683F35F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4" name="Rectangle 25">
              <a:extLst>
                <a:ext uri="{FF2B5EF4-FFF2-40B4-BE49-F238E27FC236}">
                  <a16:creationId xmlns:a16="http://schemas.microsoft.com/office/drawing/2014/main" id="{1A32E577-0F46-DD00-FBCE-D35CC352C7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5" name="Isosceles Triangle 144">
              <a:extLst>
                <a:ext uri="{FF2B5EF4-FFF2-40B4-BE49-F238E27FC236}">
                  <a16:creationId xmlns:a16="http://schemas.microsoft.com/office/drawing/2014/main" id="{0E716F10-FF6C-BAA6-F1B8-5133A1FBA9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6" name="Rectangle 27">
              <a:extLst>
                <a:ext uri="{FF2B5EF4-FFF2-40B4-BE49-F238E27FC236}">
                  <a16:creationId xmlns:a16="http://schemas.microsoft.com/office/drawing/2014/main" id="{732847A5-95CB-4870-BD3C-0E5ECE042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7" name="Rectangle 28">
              <a:extLst>
                <a:ext uri="{FF2B5EF4-FFF2-40B4-BE49-F238E27FC236}">
                  <a16:creationId xmlns:a16="http://schemas.microsoft.com/office/drawing/2014/main" id="{A96E438C-7A88-B27C-13B5-3EE8A33F7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8" name="Rectangle 29">
              <a:extLst>
                <a:ext uri="{FF2B5EF4-FFF2-40B4-BE49-F238E27FC236}">
                  <a16:creationId xmlns:a16="http://schemas.microsoft.com/office/drawing/2014/main" id="{5419EEED-CEDA-0722-286D-7208932FAB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9" name="Isosceles Triangle 148">
              <a:extLst>
                <a:ext uri="{FF2B5EF4-FFF2-40B4-BE49-F238E27FC236}">
                  <a16:creationId xmlns:a16="http://schemas.microsoft.com/office/drawing/2014/main" id="{A943A157-83BD-E76D-56B7-0AD1682DF4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0" name="Isosceles Triangle 149">
              <a:extLst>
                <a:ext uri="{FF2B5EF4-FFF2-40B4-BE49-F238E27FC236}">
                  <a16:creationId xmlns:a16="http://schemas.microsoft.com/office/drawing/2014/main" id="{8A2C35F0-E060-E004-B63D-D15F63BB7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151" name="Rectangle 150">
            <a:extLst>
              <a:ext uri="{FF2B5EF4-FFF2-40B4-BE49-F238E27FC236}">
                <a16:creationId xmlns:a16="http://schemas.microsoft.com/office/drawing/2014/main" id="{C3CFA43B-4FA9-1B9F-5B7E-FC5E9FE28A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684CC3D9-5B8B-74D2-7963-0FFD1D28A4E0}"/>
              </a:ext>
            </a:extLst>
          </p:cNvPr>
          <p:cNvSpPr>
            <a:spLocks noGrp="1"/>
          </p:cNvSpPr>
          <p:nvPr>
            <p:ph type="title"/>
          </p:nvPr>
        </p:nvSpPr>
        <p:spPr>
          <a:xfrm>
            <a:off x="1612540" y="107950"/>
            <a:ext cx="12895002" cy="1981200"/>
          </a:xfrm>
        </p:spPr>
        <p:txBody>
          <a:bodyPr vert="horz" lIns="91440" tIns="45720" rIns="91440" bIns="45720" rtlCol="0" anchor="t">
            <a:normAutofit/>
          </a:bodyPr>
          <a:lstStyle/>
          <a:p>
            <a:pPr defTabSz="457200" latinLnBrk="0"/>
            <a:r>
              <a:rPr lang="en-US" sz="3600">
                <a:solidFill>
                  <a:schemeClr val="accent1"/>
                </a:solidFill>
                <a:ea typeface="+mj-ea"/>
              </a:rPr>
              <a:t>Agenda Review </a:t>
            </a:r>
          </a:p>
        </p:txBody>
      </p:sp>
      <p:sp>
        <p:nvSpPr>
          <p:cNvPr id="152" name="Isosceles Triangle 151">
            <a:extLst>
              <a:ext uri="{FF2B5EF4-FFF2-40B4-BE49-F238E27FC236}">
                <a16:creationId xmlns:a16="http://schemas.microsoft.com/office/drawing/2014/main" id="{E4C4DAE2-A704-9EB3-40D1-D2A2DB1353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1263894" cy="8499231"/>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6" name="Content Placeholder 4">
            <a:extLst>
              <a:ext uri="{FF2B5EF4-FFF2-40B4-BE49-F238E27FC236}">
                <a16:creationId xmlns:a16="http://schemas.microsoft.com/office/drawing/2014/main" id="{C7805E72-9780-FD8B-B830-07ECC0D27C84}"/>
              </a:ext>
            </a:extLst>
          </p:cNvPr>
          <p:cNvSpPr>
            <a:spLocks noGrp="1"/>
          </p:cNvSpPr>
          <p:nvPr>
            <p:ph idx="1"/>
          </p:nvPr>
        </p:nvSpPr>
        <p:spPr>
          <a:xfrm>
            <a:off x="2688579" y="1217968"/>
            <a:ext cx="8911523" cy="9603664"/>
          </a:xfrm>
        </p:spPr>
        <p:txBody>
          <a:bodyPr vert="horz" lIns="91440" tIns="45720" rIns="91440" bIns="45720" rtlCol="0">
            <a:noAutofit/>
          </a:bodyPr>
          <a:lstStyle/>
          <a:p>
            <a:r>
              <a:rPr lang="en-US" dirty="0"/>
              <a:t>Friday, July 10</a:t>
            </a:r>
          </a:p>
          <a:p>
            <a:r>
              <a:rPr lang="en-US" dirty="0"/>
              <a:t>8:00 – 9:00 Breakfast</a:t>
            </a:r>
          </a:p>
          <a:p>
            <a:r>
              <a:rPr lang="en-US" dirty="0"/>
              <a:t>9:00-10:00 Indiana Council/Policy Updates</a:t>
            </a:r>
          </a:p>
          <a:p>
            <a:r>
              <a:rPr lang="en-US" dirty="0"/>
              <a:t>10:00-10:30 Indiana Council Strategic Plan</a:t>
            </a:r>
          </a:p>
          <a:p>
            <a:r>
              <a:rPr lang="en-US" dirty="0"/>
              <a:t>10:30-10:45 Break</a:t>
            </a:r>
          </a:p>
          <a:p>
            <a:r>
              <a:rPr lang="en-US" dirty="0"/>
              <a:t>10:45-11:45 Legal Updates, Suzannah Overholt</a:t>
            </a:r>
          </a:p>
          <a:p>
            <a:r>
              <a:rPr lang="en-US" dirty="0"/>
              <a:t>11:45-12:00 Wrap-up &amp; Next Steps</a:t>
            </a:r>
          </a:p>
          <a:p>
            <a:endParaRPr lang="en-US" sz="1400" b="1" dirty="0"/>
          </a:p>
          <a:p>
            <a:endParaRPr lang="en-US" sz="1400" dirty="0">
              <a:solidFill>
                <a:schemeClr val="tx1">
                  <a:lumMod val="75000"/>
                  <a:lumOff val="25000"/>
                </a:schemeClr>
              </a:solidFill>
              <a:latin typeface="+mn-lt"/>
              <a:ea typeface="+mn-ea"/>
            </a:endParaRPr>
          </a:p>
        </p:txBody>
      </p:sp>
      <p:sp>
        <p:nvSpPr>
          <p:cNvPr id="153" name="Isosceles Triangle 152">
            <a:extLst>
              <a:ext uri="{FF2B5EF4-FFF2-40B4-BE49-F238E27FC236}">
                <a16:creationId xmlns:a16="http://schemas.microsoft.com/office/drawing/2014/main" id="{BC1C7C31-678F-77BF-04DF-FEDE88FED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7614900" y="6019800"/>
            <a:ext cx="673100" cy="42672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41715678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790BC8D-8ED9-B69C-56D3-CBF10F0EB1DC}"/>
            </a:ext>
          </a:extLst>
        </p:cNvPr>
        <p:cNvGrpSpPr/>
        <p:nvPr/>
      </p:nvGrpSpPr>
      <p:grpSpPr>
        <a:xfrm>
          <a:off x="0" y="0"/>
          <a:ext cx="0" cy="0"/>
          <a:chOff x="0" y="0"/>
          <a:chExt cx="0" cy="0"/>
        </a:xfrm>
      </p:grpSpPr>
      <p:grpSp>
        <p:nvGrpSpPr>
          <p:cNvPr id="142" name="Group 141">
            <a:extLst>
              <a:ext uri="{FF2B5EF4-FFF2-40B4-BE49-F238E27FC236}">
                <a16:creationId xmlns:a16="http://schemas.microsoft.com/office/drawing/2014/main" id="{587B6F2C-C786-107A-304A-F694D1A441F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2701"/>
            <a:ext cx="18288001" cy="10299701"/>
            <a:chOff x="0" y="-8467"/>
            <a:chExt cx="12192000" cy="6866467"/>
          </a:xfrm>
        </p:grpSpPr>
        <p:cxnSp>
          <p:nvCxnSpPr>
            <p:cNvPr id="123" name="Straight Connector 122">
              <a:extLst>
                <a:ext uri="{FF2B5EF4-FFF2-40B4-BE49-F238E27FC236}">
                  <a16:creationId xmlns:a16="http://schemas.microsoft.com/office/drawing/2014/main" id="{3C09F06A-64A8-B652-8977-1DE96BB2476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4" name="Straight Connector 123">
              <a:extLst>
                <a:ext uri="{FF2B5EF4-FFF2-40B4-BE49-F238E27FC236}">
                  <a16:creationId xmlns:a16="http://schemas.microsoft.com/office/drawing/2014/main" id="{5D6B08E1-B5FC-2B5E-7F04-178DA8ECC4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3" name="Rectangle 23">
              <a:extLst>
                <a:ext uri="{FF2B5EF4-FFF2-40B4-BE49-F238E27FC236}">
                  <a16:creationId xmlns:a16="http://schemas.microsoft.com/office/drawing/2014/main" id="{C2B924F1-624F-BD0D-79C1-90FF12182D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4" name="Rectangle 25">
              <a:extLst>
                <a:ext uri="{FF2B5EF4-FFF2-40B4-BE49-F238E27FC236}">
                  <a16:creationId xmlns:a16="http://schemas.microsoft.com/office/drawing/2014/main" id="{80218C34-809F-94F8-2AB1-3511A881E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5" name="Isosceles Triangle 144">
              <a:extLst>
                <a:ext uri="{FF2B5EF4-FFF2-40B4-BE49-F238E27FC236}">
                  <a16:creationId xmlns:a16="http://schemas.microsoft.com/office/drawing/2014/main" id="{FBDA72C2-09A9-F975-4862-C543673EF8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6" name="Rectangle 27">
              <a:extLst>
                <a:ext uri="{FF2B5EF4-FFF2-40B4-BE49-F238E27FC236}">
                  <a16:creationId xmlns:a16="http://schemas.microsoft.com/office/drawing/2014/main" id="{B97A9B73-6442-D318-DAFB-5FB137459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7" name="Rectangle 28">
              <a:extLst>
                <a:ext uri="{FF2B5EF4-FFF2-40B4-BE49-F238E27FC236}">
                  <a16:creationId xmlns:a16="http://schemas.microsoft.com/office/drawing/2014/main" id="{21736A98-E3B7-7C5F-FD28-F0F4535350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8" name="Rectangle 29">
              <a:extLst>
                <a:ext uri="{FF2B5EF4-FFF2-40B4-BE49-F238E27FC236}">
                  <a16:creationId xmlns:a16="http://schemas.microsoft.com/office/drawing/2014/main" id="{424B0467-D58E-F828-6469-9E3A7DB08C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9" name="Isosceles Triangle 148">
              <a:extLst>
                <a:ext uri="{FF2B5EF4-FFF2-40B4-BE49-F238E27FC236}">
                  <a16:creationId xmlns:a16="http://schemas.microsoft.com/office/drawing/2014/main" id="{0573954B-27EA-624B-00B8-3204E55B03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0" name="Isosceles Triangle 149">
              <a:extLst>
                <a:ext uri="{FF2B5EF4-FFF2-40B4-BE49-F238E27FC236}">
                  <a16:creationId xmlns:a16="http://schemas.microsoft.com/office/drawing/2014/main" id="{542ED52A-F09B-9BB8-09DA-3E81F14106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151" name="Rectangle 150">
            <a:extLst>
              <a:ext uri="{FF2B5EF4-FFF2-40B4-BE49-F238E27FC236}">
                <a16:creationId xmlns:a16="http://schemas.microsoft.com/office/drawing/2014/main" id="{86065A6F-1982-D9FA-511C-D36B03B0B5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648CF266-AA4A-9138-59F3-8307851693D1}"/>
              </a:ext>
            </a:extLst>
          </p:cNvPr>
          <p:cNvSpPr>
            <a:spLocks noGrp="1"/>
          </p:cNvSpPr>
          <p:nvPr>
            <p:ph type="title"/>
          </p:nvPr>
        </p:nvSpPr>
        <p:spPr>
          <a:xfrm>
            <a:off x="1612540" y="107950"/>
            <a:ext cx="12895002" cy="1981200"/>
          </a:xfrm>
        </p:spPr>
        <p:txBody>
          <a:bodyPr vert="horz" lIns="91440" tIns="45720" rIns="91440" bIns="45720" rtlCol="0" anchor="t">
            <a:normAutofit/>
          </a:bodyPr>
          <a:lstStyle/>
          <a:p>
            <a:pPr defTabSz="457200" latinLnBrk="0"/>
            <a:r>
              <a:rPr lang="en-US" sz="3600" dirty="0">
                <a:solidFill>
                  <a:schemeClr val="accent1"/>
                </a:solidFill>
                <a:ea typeface="+mj-ea"/>
              </a:rPr>
              <a:t>Council Updates </a:t>
            </a:r>
          </a:p>
        </p:txBody>
      </p:sp>
      <p:sp>
        <p:nvSpPr>
          <p:cNvPr id="152" name="Isosceles Triangle 151">
            <a:extLst>
              <a:ext uri="{FF2B5EF4-FFF2-40B4-BE49-F238E27FC236}">
                <a16:creationId xmlns:a16="http://schemas.microsoft.com/office/drawing/2014/main" id="{9ED3DE02-700B-277E-AF38-F778AA2635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1263894" cy="8499231"/>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6" name="Content Placeholder 4">
            <a:extLst>
              <a:ext uri="{FF2B5EF4-FFF2-40B4-BE49-F238E27FC236}">
                <a16:creationId xmlns:a16="http://schemas.microsoft.com/office/drawing/2014/main" id="{E7DD4C9A-03C1-DE65-71EA-871116DB37A0}"/>
              </a:ext>
            </a:extLst>
          </p:cNvPr>
          <p:cNvSpPr>
            <a:spLocks noGrp="1"/>
          </p:cNvSpPr>
          <p:nvPr>
            <p:ph idx="1"/>
          </p:nvPr>
        </p:nvSpPr>
        <p:spPr>
          <a:xfrm>
            <a:off x="1263895" y="873457"/>
            <a:ext cx="11671829" cy="9948175"/>
          </a:xfrm>
        </p:spPr>
        <p:txBody>
          <a:bodyPr vert="horz" lIns="91440" tIns="45720" rIns="91440" bIns="45720" rtlCol="0">
            <a:noAutofit/>
          </a:bodyPr>
          <a:lstStyle/>
          <a:p>
            <a:pPr>
              <a:buFont typeface="Arial" panose="020B0604020202020204" pitchFamily="34" charset="0"/>
              <a:buChar char="•"/>
            </a:pPr>
            <a:endParaRPr lang="en-US" sz="3200" dirty="0">
              <a:solidFill>
                <a:schemeClr val="tx1">
                  <a:lumMod val="75000"/>
                  <a:lumOff val="25000"/>
                </a:schemeClr>
              </a:solidFill>
              <a:latin typeface="+mn-lt"/>
              <a:ea typeface="+mn-ea"/>
            </a:endParaRPr>
          </a:p>
          <a:p>
            <a:pPr>
              <a:buFont typeface="Arial" panose="020B0604020202020204" pitchFamily="34" charset="0"/>
              <a:buChar char="•"/>
            </a:pPr>
            <a:r>
              <a:rPr lang="en-US" sz="3200" dirty="0">
                <a:solidFill>
                  <a:schemeClr val="tx1">
                    <a:lumMod val="75000"/>
                    <a:lumOff val="25000"/>
                  </a:schemeClr>
                </a:solidFill>
                <a:latin typeface="+mn-lt"/>
                <a:ea typeface="+mn-ea"/>
              </a:rPr>
              <a:t>CCBHC Evaluation Members Needed </a:t>
            </a:r>
          </a:p>
          <a:p>
            <a:pPr>
              <a:buFont typeface="Arial" panose="020B0604020202020204" pitchFamily="34" charset="0"/>
              <a:buChar char="•"/>
            </a:pPr>
            <a:r>
              <a:rPr lang="en-US" sz="3200" dirty="0">
                <a:solidFill>
                  <a:schemeClr val="tx1">
                    <a:lumMod val="75000"/>
                    <a:lumOff val="25000"/>
                  </a:schemeClr>
                </a:solidFill>
                <a:latin typeface="+mn-lt"/>
                <a:ea typeface="+mn-ea"/>
              </a:rPr>
              <a:t>HR turnover review Members Needed </a:t>
            </a:r>
          </a:p>
          <a:p>
            <a:pPr>
              <a:buFont typeface="Arial" panose="020B0604020202020204" pitchFamily="34" charset="0"/>
              <a:buChar char="•"/>
            </a:pPr>
            <a:r>
              <a:rPr lang="en-US" sz="3200" dirty="0">
                <a:solidFill>
                  <a:schemeClr val="tx1">
                    <a:lumMod val="75000"/>
                    <a:lumOff val="25000"/>
                  </a:schemeClr>
                </a:solidFill>
                <a:latin typeface="+mn-lt"/>
                <a:ea typeface="+mn-ea"/>
              </a:rPr>
              <a:t>Member profiles and Dues </a:t>
            </a:r>
          </a:p>
          <a:p>
            <a:pPr>
              <a:buFont typeface="Arial" panose="020B0604020202020204" pitchFamily="34" charset="0"/>
              <a:buChar char="•"/>
            </a:pPr>
            <a:r>
              <a:rPr lang="en-US" sz="3200" dirty="0">
                <a:solidFill>
                  <a:schemeClr val="tx1">
                    <a:lumMod val="75000"/>
                    <a:lumOff val="25000"/>
                  </a:schemeClr>
                </a:solidFill>
                <a:latin typeface="+mn-lt"/>
                <a:ea typeface="+mn-ea"/>
              </a:rPr>
              <a:t>Email Hack </a:t>
            </a:r>
          </a:p>
          <a:p>
            <a:pPr>
              <a:buFont typeface="Arial" panose="020B0604020202020204" pitchFamily="34" charset="0"/>
              <a:buChar char="•"/>
            </a:pPr>
            <a:r>
              <a:rPr lang="en-US" sz="3200" dirty="0">
                <a:solidFill>
                  <a:schemeClr val="tx1">
                    <a:lumMod val="75000"/>
                    <a:lumOff val="25000"/>
                  </a:schemeClr>
                </a:solidFill>
                <a:latin typeface="+mn-lt"/>
                <a:ea typeface="+mn-ea"/>
              </a:rPr>
              <a:t>Glue up Update </a:t>
            </a:r>
          </a:p>
          <a:p>
            <a:pPr>
              <a:buFont typeface="Arial" panose="020B0604020202020204" pitchFamily="34" charset="0"/>
              <a:buChar char="•"/>
            </a:pPr>
            <a:r>
              <a:rPr lang="en-US" sz="3200" dirty="0">
                <a:solidFill>
                  <a:schemeClr val="tx1">
                    <a:lumMod val="75000"/>
                    <a:lumOff val="25000"/>
                  </a:schemeClr>
                </a:solidFill>
                <a:latin typeface="+mn-lt"/>
                <a:ea typeface="+mn-ea"/>
              </a:rPr>
              <a:t>EDO examples </a:t>
            </a:r>
          </a:p>
          <a:p>
            <a:pPr>
              <a:buFont typeface="Arial" panose="020B0604020202020204" pitchFamily="34" charset="0"/>
              <a:buChar char="•"/>
            </a:pPr>
            <a:r>
              <a:rPr lang="en-US" sz="3200" dirty="0" err="1">
                <a:solidFill>
                  <a:schemeClr val="tx1">
                    <a:lumMod val="75000"/>
                    <a:lumOff val="25000"/>
                  </a:schemeClr>
                </a:solidFill>
                <a:latin typeface="+mn-lt"/>
                <a:ea typeface="+mn-ea"/>
              </a:rPr>
              <a:t>Sph</a:t>
            </a:r>
            <a:r>
              <a:rPr lang="en-US" sz="3200" dirty="0">
                <a:solidFill>
                  <a:schemeClr val="tx1">
                    <a:lumMod val="75000"/>
                    <a:lumOff val="25000"/>
                  </a:schemeClr>
                </a:solidFill>
                <a:latin typeface="+mn-lt"/>
                <a:ea typeface="+mn-ea"/>
              </a:rPr>
              <a:t> examples </a:t>
            </a:r>
          </a:p>
          <a:p>
            <a:pPr>
              <a:buFont typeface="Arial" panose="020B0604020202020204" pitchFamily="34" charset="0"/>
              <a:buChar char="•"/>
            </a:pPr>
            <a:r>
              <a:rPr lang="en-US" sz="3200" dirty="0">
                <a:solidFill>
                  <a:schemeClr val="tx1">
                    <a:lumMod val="75000"/>
                    <a:lumOff val="25000"/>
                  </a:schemeClr>
                </a:solidFill>
                <a:latin typeface="+mn-lt"/>
                <a:ea typeface="+mn-ea"/>
              </a:rPr>
              <a:t>Project aware </a:t>
            </a:r>
          </a:p>
          <a:p>
            <a:pPr>
              <a:buFont typeface="Arial" panose="020B0604020202020204" pitchFamily="34" charset="0"/>
              <a:buChar char="•"/>
            </a:pPr>
            <a:r>
              <a:rPr lang="en-US" sz="3200" dirty="0">
                <a:solidFill>
                  <a:schemeClr val="tx1">
                    <a:lumMod val="75000"/>
                    <a:lumOff val="25000"/>
                  </a:schemeClr>
                </a:solidFill>
                <a:latin typeface="+mn-lt"/>
                <a:ea typeface="+mn-ea"/>
              </a:rPr>
              <a:t>CCBHC readiness checklists </a:t>
            </a:r>
          </a:p>
        </p:txBody>
      </p:sp>
      <p:sp>
        <p:nvSpPr>
          <p:cNvPr id="153" name="Isosceles Triangle 152">
            <a:extLst>
              <a:ext uri="{FF2B5EF4-FFF2-40B4-BE49-F238E27FC236}">
                <a16:creationId xmlns:a16="http://schemas.microsoft.com/office/drawing/2014/main" id="{18380211-16F9-28DE-0234-A718AB483E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7614900" y="6019800"/>
            <a:ext cx="673100" cy="42672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1362983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3606801"/>
            <a:ext cx="12996605" cy="2469453"/>
          </a:xfrm>
        </p:spPr>
        <p:txBody>
          <a:bodyPr/>
          <a:lstStyle/>
          <a:p>
            <a:r>
              <a:rPr dirty="0"/>
              <a:t>2026 Strategic Plan Review</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Legislative &amp; Policy Impact</a:t>
            </a:r>
          </a:p>
        </p:txBody>
      </p:sp>
      <p:sp>
        <p:nvSpPr>
          <p:cNvPr id="3" name="Content Placeholder 2"/>
          <p:cNvSpPr>
            <a:spLocks noGrp="1"/>
          </p:cNvSpPr>
          <p:nvPr>
            <p:ph idx="1"/>
          </p:nvPr>
        </p:nvSpPr>
        <p:spPr/>
        <p:txBody>
          <a:bodyPr>
            <a:normAutofit/>
          </a:bodyPr>
          <a:lstStyle/>
          <a:p>
            <a:r>
              <a:rPr lang="en-US" dirty="0"/>
              <a:t>Election Update – New legislators, 50 new sheriffs, approx. 33 new prosecutors </a:t>
            </a:r>
          </a:p>
          <a:p>
            <a:r>
              <a:rPr lang="en-US" dirty="0"/>
              <a:t>State Policy Update</a:t>
            </a:r>
          </a:p>
          <a:p>
            <a:pPr lvl="1"/>
            <a:r>
              <a:rPr lang="en-US" dirty="0"/>
              <a:t>CCBHC</a:t>
            </a:r>
          </a:p>
          <a:p>
            <a:pPr lvl="1"/>
            <a:r>
              <a:rPr lang="en-US" dirty="0"/>
              <a:t>Crisis </a:t>
            </a:r>
          </a:p>
          <a:p>
            <a:pPr lvl="1"/>
            <a:r>
              <a:rPr lang="en-US" dirty="0"/>
              <a:t>Rural Health Funds- Behavioral health workforce, IT, MOC </a:t>
            </a:r>
          </a:p>
          <a:p>
            <a:pPr lvl="1"/>
            <a:r>
              <a:rPr lang="en-US" dirty="0"/>
              <a:t>SB 285</a:t>
            </a:r>
          </a:p>
          <a:p>
            <a:pPr lvl="1"/>
            <a:r>
              <a:rPr lang="en-US" dirty="0"/>
              <a:t>SB 1</a:t>
            </a:r>
          </a:p>
          <a:p>
            <a:pPr lvl="1"/>
            <a:r>
              <a:rPr lang="en-US" dirty="0"/>
              <a:t>Salary Language </a:t>
            </a:r>
          </a:p>
          <a:p>
            <a:pPr lvl="1"/>
            <a:r>
              <a:rPr lang="en-US" dirty="0"/>
              <a:t>Fraud, Waste and Abuse </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60801-6ED0-CD9C-3A8D-0B0984F32B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E0BCDE-3466-4E2D-93F3-D6A85A93F757}"/>
              </a:ext>
            </a:extLst>
          </p:cNvPr>
          <p:cNvSpPr>
            <a:spLocks noGrp="1"/>
          </p:cNvSpPr>
          <p:nvPr>
            <p:ph type="title"/>
          </p:nvPr>
        </p:nvSpPr>
        <p:spPr/>
        <p:txBody>
          <a:bodyPr/>
          <a:lstStyle/>
          <a:p>
            <a:r>
              <a:t>Legislative &amp; Policy Impact</a:t>
            </a:r>
          </a:p>
        </p:txBody>
      </p:sp>
      <p:sp>
        <p:nvSpPr>
          <p:cNvPr id="3" name="Content Placeholder 2">
            <a:extLst>
              <a:ext uri="{FF2B5EF4-FFF2-40B4-BE49-F238E27FC236}">
                <a16:creationId xmlns:a16="http://schemas.microsoft.com/office/drawing/2014/main" id="{3CC7EB35-2323-E125-5348-4B89B00B5E6F}"/>
              </a:ext>
            </a:extLst>
          </p:cNvPr>
          <p:cNvSpPr>
            <a:spLocks noGrp="1"/>
          </p:cNvSpPr>
          <p:nvPr>
            <p:ph idx="1"/>
          </p:nvPr>
        </p:nvSpPr>
        <p:spPr/>
        <p:txBody>
          <a:bodyPr/>
          <a:lstStyle/>
          <a:p>
            <a:r>
              <a:rPr lang="en-US" dirty="0"/>
              <a:t>Federal Policy Update</a:t>
            </a:r>
          </a:p>
          <a:p>
            <a:pPr lvl="1"/>
            <a:r>
              <a:rPr lang="en-US" dirty="0"/>
              <a:t>CCBHC</a:t>
            </a:r>
          </a:p>
          <a:p>
            <a:pPr lvl="1"/>
            <a:r>
              <a:rPr lang="en-US" dirty="0"/>
              <a:t>Budget Allocations</a:t>
            </a:r>
          </a:p>
          <a:p>
            <a:pPr lvl="1"/>
            <a:r>
              <a:rPr lang="en-US" dirty="0"/>
              <a:t>SAMSHA – Substance Use Disorder RFI Comments Submitted </a:t>
            </a:r>
          </a:p>
          <a:p>
            <a:pPr lvl="1"/>
            <a:r>
              <a:rPr lang="en-US" dirty="0"/>
              <a:t>DOL – Workforce Wage </a:t>
            </a:r>
          </a:p>
          <a:p>
            <a:pPr lvl="1"/>
            <a:r>
              <a:rPr lang="en-US" dirty="0"/>
              <a:t>DOE Update- Law suit filed </a:t>
            </a:r>
          </a:p>
          <a:p>
            <a:pPr lvl="1"/>
            <a:r>
              <a:rPr lang="en-US" dirty="0"/>
              <a:t>HB 1- Community engagement – Lawsuit filed  </a:t>
            </a:r>
          </a:p>
          <a:p>
            <a:pPr lvl="1"/>
            <a:r>
              <a:rPr lang="en-US" dirty="0"/>
              <a:t>SPH Ruling </a:t>
            </a:r>
          </a:p>
          <a:p>
            <a:pPr lvl="1"/>
            <a:r>
              <a:rPr lang="en-US" dirty="0"/>
              <a:t>Fraud, waste and abuse  </a:t>
            </a:r>
          </a:p>
          <a:p>
            <a:pPr lvl="1"/>
            <a:endParaRPr dirty="0"/>
          </a:p>
        </p:txBody>
      </p:sp>
    </p:spTree>
    <p:extLst>
      <p:ext uri="{BB962C8B-B14F-4D97-AF65-F5344CB8AC3E}">
        <p14:creationId xmlns:p14="http://schemas.microsoft.com/office/powerpoint/2010/main" val="993519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FF99C0C-533F-7222-94DD-70745732BC09}"/>
            </a:ext>
          </a:extLst>
        </p:cNvPr>
        <p:cNvGrpSpPr/>
        <p:nvPr/>
      </p:nvGrpSpPr>
      <p:grpSpPr>
        <a:xfrm>
          <a:off x="0" y="0"/>
          <a:ext cx="0" cy="0"/>
          <a:chOff x="0" y="0"/>
          <a:chExt cx="0" cy="0"/>
        </a:xfrm>
      </p:grpSpPr>
      <p:pic>
        <p:nvPicPr>
          <p:cNvPr id="8" name="Picture 7" descr="Colorful carved figures of humans">
            <a:extLst>
              <a:ext uri="{FF2B5EF4-FFF2-40B4-BE49-F238E27FC236}">
                <a16:creationId xmlns:a16="http://schemas.microsoft.com/office/drawing/2014/main" id="{4348AAD8-DC38-AC93-3031-7D1030F654FF}"/>
              </a:ext>
            </a:extLst>
          </p:cNvPr>
          <p:cNvPicPr>
            <a:picLocks noChangeAspect="1"/>
          </p:cNvPicPr>
          <p:nvPr/>
        </p:nvPicPr>
        <p:blipFill>
          <a:blip r:embed="rId2"/>
          <a:srcRect l="8963" r="8732" b="1"/>
          <a:stretch>
            <a:fillRect/>
          </a:stretch>
        </p:blipFill>
        <p:spPr>
          <a:xfrm>
            <a:off x="6404781" y="-1"/>
            <a:ext cx="11883219" cy="10287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6" name="object 17">
            <a:extLst>
              <a:ext uri="{FF2B5EF4-FFF2-40B4-BE49-F238E27FC236}">
                <a16:creationId xmlns:a16="http://schemas.microsoft.com/office/drawing/2014/main" id="{7FA0CFB0-FDDF-4557-5D43-4E5C8BE84DFF}"/>
              </a:ext>
            </a:extLst>
          </p:cNvPr>
          <p:cNvSpPr txBox="1">
            <a:spLocks noGrp="1"/>
          </p:cNvSpPr>
          <p:nvPr>
            <p:ph type="title"/>
          </p:nvPr>
        </p:nvSpPr>
        <p:spPr>
          <a:xfrm>
            <a:off x="1015999" y="914400"/>
            <a:ext cx="5776685" cy="1981200"/>
          </a:xfrm>
          <a:prstGeom prst="rect">
            <a:avLst/>
          </a:prstGeom>
        </p:spPr>
        <p:txBody>
          <a:bodyPr vert="horz" lIns="91440" tIns="45720" rIns="91440" bIns="45720" rtlCol="0" anchor="t">
            <a:normAutofit/>
          </a:bodyPr>
          <a:lstStyle/>
          <a:p>
            <a:pPr marL="12700" marR="5080" defTabSz="457200"/>
            <a:r>
              <a:rPr lang="en-US" sz="3600" spc="-280"/>
              <a:t>Our Why</a:t>
            </a:r>
            <a:endParaRPr lang="en-US" sz="3600"/>
          </a:p>
        </p:txBody>
      </p:sp>
      <p:sp>
        <p:nvSpPr>
          <p:cNvPr id="4" name="TextBox 3">
            <a:extLst>
              <a:ext uri="{FF2B5EF4-FFF2-40B4-BE49-F238E27FC236}">
                <a16:creationId xmlns:a16="http://schemas.microsoft.com/office/drawing/2014/main" id="{0598D54D-7840-09DE-34C5-879FA0C2882F}"/>
              </a:ext>
            </a:extLst>
          </p:cNvPr>
          <p:cNvSpPr txBox="1"/>
          <p:nvPr/>
        </p:nvSpPr>
        <p:spPr>
          <a:xfrm>
            <a:off x="432897" y="2025278"/>
            <a:ext cx="8101503" cy="6699622"/>
          </a:xfrm>
          <a:prstGeom prst="rect">
            <a:avLst/>
          </a:prstGeom>
        </p:spPr>
        <p:txBody>
          <a:bodyPr vert="horz" lIns="91440" tIns="45720" rIns="91440" bIns="45720" rtlCol="0">
            <a:noAutofit/>
          </a:bodyPr>
          <a:lstStyle/>
          <a:p>
            <a:pPr>
              <a:spcBef>
                <a:spcPts val="1000"/>
              </a:spcBef>
              <a:buClr>
                <a:schemeClr val="accent1"/>
              </a:buClr>
              <a:buSzPct val="80000"/>
              <a:buFont typeface="Wingdings 3" charset="2"/>
              <a:buChar char=""/>
            </a:pPr>
            <a:r>
              <a:rPr lang="en-US" sz="4400" u="sng">
                <a:solidFill>
                  <a:schemeClr val="tx1">
                    <a:lumMod val="75000"/>
                    <a:lumOff val="25000"/>
                  </a:schemeClr>
                </a:solidFill>
              </a:rPr>
              <a:t>Our WHY Statement: </a:t>
            </a:r>
          </a:p>
          <a:p>
            <a:pPr>
              <a:spcBef>
                <a:spcPts val="1000"/>
              </a:spcBef>
              <a:buClr>
                <a:schemeClr val="accent1"/>
              </a:buClr>
              <a:buSzPct val="80000"/>
            </a:pPr>
            <a:br>
              <a:rPr lang="en-US" sz="4400">
                <a:solidFill>
                  <a:schemeClr val="tx1">
                    <a:lumMod val="75000"/>
                    <a:lumOff val="25000"/>
                  </a:schemeClr>
                </a:solidFill>
              </a:rPr>
            </a:br>
            <a:r>
              <a:rPr lang="en-US" sz="4400">
                <a:solidFill>
                  <a:schemeClr val="tx1">
                    <a:lumMod val="75000"/>
                    <a:lumOff val="25000"/>
                  </a:schemeClr>
                </a:solidFill>
              </a:rPr>
              <a:t>To optimize the health and wellbeing of all people in Indiana through mental health leadership, collaboration &amp; advocacy.</a:t>
            </a:r>
          </a:p>
        </p:txBody>
      </p:sp>
      <p:cxnSp>
        <p:nvCxnSpPr>
          <p:cNvPr id="12" name="Straight Connector 11">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056518" y="0"/>
            <a:ext cx="1828800" cy="10287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1137900" y="5522119"/>
            <a:ext cx="7145337" cy="4764881"/>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72214" y="-12700"/>
            <a:ext cx="4511023" cy="10299700"/>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05163" y="-12700"/>
            <a:ext cx="3882837" cy="10299700"/>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398499" y="4572000"/>
            <a:ext cx="4889501" cy="5715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001750" y="-12700"/>
            <a:ext cx="4281489" cy="102997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48095" y="-12700"/>
            <a:ext cx="1935141" cy="10299700"/>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408498" y="-12700"/>
            <a:ext cx="1874738" cy="10299700"/>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557499" y="5384800"/>
            <a:ext cx="2725738" cy="4902200"/>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6309099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64289-CD64-FE14-B4A3-74360A7500E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4E79E2C-DE3B-566B-4E1D-D6033274CBD2}"/>
              </a:ext>
            </a:extLst>
          </p:cNvPr>
          <p:cNvSpPr>
            <a:spLocks noGrp="1"/>
          </p:cNvSpPr>
          <p:nvPr>
            <p:ph type="title"/>
          </p:nvPr>
        </p:nvSpPr>
        <p:spPr/>
        <p:txBody>
          <a:bodyPr/>
          <a:lstStyle/>
          <a:p>
            <a:r>
              <a:rPr lang="en-US">
                <a:ea typeface="+mj-lt"/>
                <a:cs typeface="+mj-lt"/>
              </a:rPr>
              <a:t>Ensuring Excellence in Mental Health Act of 2025</a:t>
            </a:r>
            <a:endParaRPr lang="en-US"/>
          </a:p>
        </p:txBody>
      </p:sp>
      <p:sp>
        <p:nvSpPr>
          <p:cNvPr id="6" name="Rectangle: Rounded Corners 5">
            <a:extLst>
              <a:ext uri="{FF2B5EF4-FFF2-40B4-BE49-F238E27FC236}">
                <a16:creationId xmlns:a16="http://schemas.microsoft.com/office/drawing/2014/main" id="{8B1F0654-3DD3-9CD7-A42A-17D83C81E3B2}"/>
              </a:ext>
            </a:extLst>
          </p:cNvPr>
          <p:cNvSpPr/>
          <p:nvPr/>
        </p:nvSpPr>
        <p:spPr>
          <a:xfrm>
            <a:off x="1353784" y="2800439"/>
            <a:ext cx="8671832" cy="2343986"/>
          </a:xfrm>
          <a:prstGeom prst="roundRect">
            <a:avLst/>
          </a:prstGeom>
          <a:solidFill>
            <a:schemeClr val="bg1"/>
          </a:solid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 name="Picture Placeholder 3">
            <a:extLst>
              <a:ext uri="{FF2B5EF4-FFF2-40B4-BE49-F238E27FC236}">
                <a16:creationId xmlns:a16="http://schemas.microsoft.com/office/drawing/2014/main" id="{E075A59E-A693-8002-AF8E-3A3A3F229054}"/>
              </a:ext>
            </a:extLst>
          </p:cNvPr>
          <p:cNvSpPr>
            <a:spLocks noGrp="1"/>
          </p:cNvSpPr>
          <p:nvPr>
            <p:ph sz="quarter" idx="13"/>
          </p:nvPr>
        </p:nvSpPr>
        <p:spPr>
          <a:xfrm>
            <a:off x="1164725" y="5558087"/>
            <a:ext cx="15517242" cy="3923582"/>
          </a:xfrm>
        </p:spPr>
        <p:txBody>
          <a:bodyPr vert="horz" lIns="137160" tIns="68580" rIns="137160" bIns="68580" rtlCol="0" anchor="t">
            <a:noAutofit/>
          </a:bodyPr>
          <a:lstStyle/>
          <a:p>
            <a:r>
              <a:rPr lang="en-US" sz="3150" b="1">
                <a:ea typeface="Calibri"/>
                <a:cs typeface="Calibri"/>
              </a:rPr>
              <a:t>Bill Summary: </a:t>
            </a:r>
            <a:endParaRPr lang="en-US" sz="3150">
              <a:ea typeface="Calibri"/>
              <a:cs typeface="Calibri"/>
            </a:endParaRPr>
          </a:p>
          <a:p>
            <a:pPr lvl="1"/>
            <a:r>
              <a:rPr lang="en-US" sz="3150">
                <a:ea typeface="Calibri"/>
                <a:cs typeface="Calibri"/>
              </a:rPr>
              <a:t>Establishes CCBHCs under Medicare</a:t>
            </a:r>
          </a:p>
          <a:p>
            <a:pPr lvl="1"/>
            <a:r>
              <a:rPr lang="en-US" sz="3150">
                <a:ea typeface="Calibri"/>
                <a:cs typeface="Calibri"/>
              </a:rPr>
              <a:t>Solidifies the PPS under Medicaid</a:t>
            </a:r>
          </a:p>
          <a:p>
            <a:pPr marL="1028700">
              <a:spcBef>
                <a:spcPts val="750"/>
              </a:spcBef>
              <a:buFont typeface="Courier New" panose="02070309020205020404" pitchFamily="49" charset="0"/>
              <a:buChar char="o"/>
            </a:pPr>
            <a:r>
              <a:rPr lang="en-US" sz="3150">
                <a:ea typeface="Calibri"/>
                <a:cs typeface="Calibri"/>
              </a:rPr>
              <a:t>Updates CCBHC-E grants </a:t>
            </a:r>
            <a:r>
              <a:rPr lang="en-US" sz="3150">
                <a:ea typeface="+mn-lt"/>
                <a:cs typeface="+mn-lt"/>
              </a:rPr>
              <a:t>authorizing language  </a:t>
            </a:r>
            <a:endParaRPr lang="en-US" sz="3150">
              <a:ea typeface="Calibri"/>
              <a:cs typeface="Calibri"/>
            </a:endParaRPr>
          </a:p>
          <a:p>
            <a:pPr lvl="1"/>
            <a:r>
              <a:rPr lang="en-US" sz="3150">
                <a:ea typeface="Calibri"/>
                <a:cs typeface="Calibri"/>
              </a:rPr>
              <a:t>Create</a:t>
            </a:r>
            <a:r>
              <a:rPr lang="en-US" sz="3150">
                <a:ea typeface="+mn-lt"/>
                <a:cs typeface="+mn-lt"/>
              </a:rPr>
              <a:t> opportunities to better integrate physical and behavioral health care</a:t>
            </a:r>
          </a:p>
          <a:p>
            <a:pPr lvl="1"/>
            <a:r>
              <a:rPr lang="en-US" sz="3150">
                <a:ea typeface="+mn-lt"/>
                <a:cs typeface="+mn-lt"/>
              </a:rPr>
              <a:t>Further enhance the strong accountability measures for CCBHCs</a:t>
            </a:r>
          </a:p>
          <a:p>
            <a:pPr lvl="1"/>
            <a:r>
              <a:rPr lang="en-US" sz="3150">
                <a:ea typeface="Calibri" panose="020F0502020204030204"/>
                <a:cs typeface="Calibri" panose="020F0502020204030204"/>
                <a:hlinkClick r:id="rId3"/>
              </a:rPr>
              <a:t>Urge your members of Congress to support the bill!</a:t>
            </a:r>
            <a:endParaRPr lang="en-US" sz="3150">
              <a:ea typeface="Calibri" panose="020F0502020204030204"/>
              <a:cs typeface="Calibri" panose="020F0502020204030204"/>
            </a:endParaRPr>
          </a:p>
          <a:p>
            <a:pPr marL="685800" lvl="1" indent="0">
              <a:buNone/>
            </a:pPr>
            <a:endParaRPr lang="en-US" sz="3300">
              <a:ea typeface="Calibri" panose="020F0502020204030204"/>
              <a:cs typeface="Calibri" panose="020F0502020204030204"/>
            </a:endParaRPr>
          </a:p>
        </p:txBody>
      </p:sp>
      <p:sp>
        <p:nvSpPr>
          <p:cNvPr id="9" name="Picture Placeholder 3">
            <a:extLst>
              <a:ext uri="{FF2B5EF4-FFF2-40B4-BE49-F238E27FC236}">
                <a16:creationId xmlns:a16="http://schemas.microsoft.com/office/drawing/2014/main" id="{33BA7D98-04F2-3CC6-62DF-19129949ACF8}"/>
              </a:ext>
            </a:extLst>
          </p:cNvPr>
          <p:cNvSpPr txBox="1">
            <a:spLocks/>
          </p:cNvSpPr>
          <p:nvPr/>
        </p:nvSpPr>
        <p:spPr>
          <a:xfrm>
            <a:off x="1571948" y="3066061"/>
            <a:ext cx="8667630" cy="2273438"/>
          </a:xfrm>
          <a:prstGeom prst="rect">
            <a:avLst/>
          </a:prstGeom>
        </p:spPr>
        <p:txBody>
          <a:bodyPr vert="horz" lIns="137160" tIns="68580" rIns="137160" bIns="68580" rtlCol="0" anchor="t">
            <a:no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80000"/>
              <a:buFont typeface="Courier New" panose="02070309020205020404" pitchFamily="49" charset="0"/>
              <a:buChar char="o"/>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buClr>
              <a:buSzPct val="80000"/>
              <a:buFont typeface="Courier New" panose="02070309020205020404" pitchFamily="49" charset="0"/>
              <a:buChar char="o"/>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Clr>
                <a:srgbClr val="54A021"/>
              </a:buClr>
              <a:buNone/>
              <a:defRPr/>
            </a:pPr>
            <a:r>
              <a:rPr kumimoji="0" lang="en-US" sz="3150" b="1" i="0" u="none" strike="noStrike" kern="1200" cap="none" spc="0" normalizeH="0" baseline="0" noProof="0" dirty="0">
                <a:ln>
                  <a:noFill/>
                </a:ln>
                <a:solidFill>
                  <a:prstClr val="black"/>
                </a:solidFill>
                <a:effectLst/>
                <a:uLnTx/>
                <a:uFillTx/>
                <a:latin typeface="Trebuchet MS" panose="020B0603020202020204"/>
                <a:ea typeface="Calibri"/>
                <a:cs typeface="Calibri"/>
              </a:rPr>
              <a:t>Bill Number:</a:t>
            </a:r>
            <a:r>
              <a:rPr kumimoji="0" lang="en-US" sz="3150" b="0" i="0" u="none" strike="noStrike" kern="1200" cap="none" spc="0" normalizeH="0" baseline="0" noProof="0" dirty="0">
                <a:ln>
                  <a:noFill/>
                </a:ln>
                <a:solidFill>
                  <a:prstClr val="black"/>
                </a:solidFill>
                <a:effectLst/>
                <a:uLnTx/>
                <a:uFillTx/>
                <a:latin typeface="Trebuchet MS" panose="020B0603020202020204"/>
                <a:ea typeface="Calibri"/>
                <a:cs typeface="Calibri"/>
              </a:rPr>
              <a:t> </a:t>
            </a:r>
            <a:r>
              <a:rPr kumimoji="0" lang="en-US" sz="3150" b="0" i="1" u="none" strike="noStrike" kern="1200" cap="none" spc="0" normalizeH="0" baseline="0" noProof="0" dirty="0">
                <a:ln>
                  <a:noFill/>
                </a:ln>
                <a:solidFill>
                  <a:prstClr val="black"/>
                </a:solidFill>
                <a:effectLst/>
                <a:uLnTx/>
                <a:uFillTx/>
                <a:latin typeface="Trebuchet MS" panose="020B0603020202020204"/>
                <a:ea typeface="Calibri"/>
                <a:cs typeface="Calibri"/>
              </a:rPr>
              <a:t>S.3402</a:t>
            </a:r>
            <a:r>
              <a:rPr lang="en-US" sz="3150" i="1" dirty="0">
                <a:solidFill>
                  <a:prstClr val="black"/>
                </a:solidFill>
                <a:latin typeface="Trebuchet MS" panose="020B0603020202020204"/>
                <a:ea typeface="Calibri"/>
                <a:cs typeface="Calibri"/>
              </a:rPr>
              <a:t>/</a:t>
            </a:r>
            <a:r>
              <a:rPr lang="en-US" sz="3200" dirty="0"/>
              <a:t> H.R.8487</a:t>
            </a:r>
            <a:endParaRPr kumimoji="0" lang="en-US" sz="3150" b="0" i="1" u="none" strike="noStrike" kern="1200" cap="none" spc="0" normalizeH="0" baseline="0" noProof="0" dirty="0">
              <a:ln>
                <a:noFill/>
              </a:ln>
              <a:solidFill>
                <a:prstClr val="black"/>
              </a:solidFill>
              <a:effectLst/>
              <a:uLnTx/>
              <a:uFillTx/>
              <a:latin typeface="Trebuchet MS" panose="020B0603020202020204"/>
              <a:ea typeface="Calibri"/>
              <a:cs typeface="Calibri"/>
            </a:endParaRPr>
          </a:p>
          <a:p>
            <a:pPr marL="0" marR="0" lvl="0" indent="0" algn="l" defTabSz="914400" rtl="0" eaLnBrk="1" fontAlgn="auto" latinLnBrk="0" hangingPunct="1">
              <a:lnSpc>
                <a:spcPct val="90000"/>
              </a:lnSpc>
              <a:spcBef>
                <a:spcPts val="1000"/>
              </a:spcBef>
              <a:spcAft>
                <a:spcPts val="0"/>
              </a:spcAft>
              <a:buClr>
                <a:srgbClr val="54A021"/>
              </a:buClr>
              <a:buSzTx/>
              <a:buFont typeface="Arial" panose="020B0604020202020204" pitchFamily="34" charset="0"/>
              <a:buNone/>
              <a:tabLst/>
              <a:defRPr/>
            </a:pPr>
            <a:r>
              <a:rPr kumimoji="0" lang="en-US" sz="3150" b="1" i="0" u="none" strike="noStrike" kern="1200" cap="none" spc="0" normalizeH="0" baseline="0" noProof="0" dirty="0">
                <a:ln>
                  <a:noFill/>
                </a:ln>
                <a:solidFill>
                  <a:prstClr val="black"/>
                </a:solidFill>
                <a:effectLst/>
                <a:uLnTx/>
                <a:uFillTx/>
                <a:latin typeface="Trebuchet MS" panose="020B0603020202020204"/>
                <a:ea typeface="Calibri"/>
                <a:cs typeface="Calibri"/>
              </a:rPr>
              <a:t>Sponsors:</a:t>
            </a:r>
            <a:r>
              <a:rPr kumimoji="0" lang="en-US" sz="3150" b="1" i="1" u="none" strike="noStrike" kern="1200" cap="none" spc="0" normalizeH="0" baseline="0" noProof="0" dirty="0">
                <a:ln>
                  <a:noFill/>
                </a:ln>
                <a:solidFill>
                  <a:prstClr val="black"/>
                </a:solidFill>
                <a:effectLst/>
                <a:uLnTx/>
                <a:uFillTx/>
                <a:latin typeface="Trebuchet MS" panose="020B0603020202020204"/>
                <a:ea typeface="Calibri"/>
                <a:cs typeface="Calibri"/>
              </a:rPr>
              <a:t> </a:t>
            </a:r>
            <a:r>
              <a:rPr kumimoji="0" lang="en-US" sz="3150" b="0" i="1" u="none" strike="noStrike" kern="1200" cap="none" spc="0" normalizeH="0" baseline="0" noProof="0" dirty="0">
                <a:ln>
                  <a:noFill/>
                </a:ln>
                <a:solidFill>
                  <a:prstClr val="black"/>
                </a:solidFill>
                <a:effectLst/>
                <a:uLnTx/>
                <a:uFillTx/>
                <a:latin typeface="Trebuchet MS" panose="020B0603020202020204"/>
                <a:ea typeface="Calibri"/>
                <a:cs typeface="Calibri"/>
              </a:rPr>
              <a:t>Sens. Cornyn (R-TX), Tillis (R-NC), Smith (D-MN), and Cortez-Masto (D-NV)</a:t>
            </a:r>
          </a:p>
          <a:p>
            <a:pPr marL="0" marR="0" lvl="0" indent="0" algn="l" defTabSz="914400" rtl="0" eaLnBrk="1" fontAlgn="auto" latinLnBrk="0" hangingPunct="1">
              <a:lnSpc>
                <a:spcPct val="90000"/>
              </a:lnSpc>
              <a:spcBef>
                <a:spcPts val="1000"/>
              </a:spcBef>
              <a:spcAft>
                <a:spcPts val="0"/>
              </a:spcAft>
              <a:buClr>
                <a:srgbClr val="54A021"/>
              </a:buClr>
              <a:buSzTx/>
              <a:buFont typeface="Arial" panose="020B0604020202020204" pitchFamily="34" charset="0"/>
              <a:buNone/>
              <a:tabLst/>
              <a:defRPr/>
            </a:pPr>
            <a:endParaRPr kumimoji="0" lang="en-US" sz="3300" b="0" i="1" u="none" strike="noStrike" kern="1200" cap="none" spc="0" normalizeH="0" baseline="0" noProof="0" dirty="0">
              <a:ln>
                <a:noFill/>
              </a:ln>
              <a:solidFill>
                <a:prstClr val="black"/>
              </a:solidFill>
              <a:effectLst/>
              <a:uLnTx/>
              <a:uFillTx/>
              <a:latin typeface="Trebuchet MS" panose="020B0603020202020204"/>
              <a:ea typeface="Calibri"/>
              <a:cs typeface="Calibri"/>
            </a:endParaRPr>
          </a:p>
        </p:txBody>
      </p:sp>
      <p:pic>
        <p:nvPicPr>
          <p:cNvPr id="3" name="Picture 2" descr="A building with a sign&#10;&#10;Description automatically generated">
            <a:extLst>
              <a:ext uri="{FF2B5EF4-FFF2-40B4-BE49-F238E27FC236}">
                <a16:creationId xmlns:a16="http://schemas.microsoft.com/office/drawing/2014/main" id="{D0283D4E-802B-152D-342B-ADD278D1D917}"/>
              </a:ext>
            </a:extLst>
          </p:cNvPr>
          <p:cNvPicPr>
            <a:picLocks noChangeAspect="1"/>
          </p:cNvPicPr>
          <p:nvPr/>
        </p:nvPicPr>
        <p:blipFill>
          <a:blip r:embed="rId4"/>
          <a:stretch>
            <a:fillRect/>
          </a:stretch>
        </p:blipFill>
        <p:spPr>
          <a:xfrm>
            <a:off x="10846829" y="2530955"/>
            <a:ext cx="4592412" cy="4623027"/>
          </a:xfrm>
          <a:prstGeom prst="rect">
            <a:avLst/>
          </a:prstGeom>
        </p:spPr>
      </p:pic>
    </p:spTree>
    <p:extLst>
      <p:ext uri="{BB962C8B-B14F-4D97-AF65-F5344CB8AC3E}">
        <p14:creationId xmlns:p14="http://schemas.microsoft.com/office/powerpoint/2010/main" val="15865433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Data Warehouse Advancement</a:t>
            </a:r>
          </a:p>
        </p:txBody>
      </p:sp>
      <p:sp>
        <p:nvSpPr>
          <p:cNvPr id="3" name="Content Placeholder 2"/>
          <p:cNvSpPr>
            <a:spLocks noGrp="1"/>
          </p:cNvSpPr>
          <p:nvPr>
            <p:ph idx="1"/>
          </p:nvPr>
        </p:nvSpPr>
        <p:spPr/>
        <p:txBody>
          <a:bodyPr>
            <a:normAutofit/>
          </a:bodyPr>
          <a:lstStyle/>
          <a:p>
            <a:r>
              <a:rPr lang="en-US" dirty="0"/>
              <a:t>Working with IPCHA on a shared data warehouse with Azara </a:t>
            </a:r>
            <a:endParaRPr dirty="0"/>
          </a:p>
          <a:p>
            <a:r>
              <a:rPr lang="en-US" dirty="0"/>
              <a:t>Still </a:t>
            </a:r>
            <a:r>
              <a:rPr dirty="0"/>
              <a:t>Standardi</a:t>
            </a:r>
            <a:r>
              <a:rPr lang="en-US" dirty="0"/>
              <a:t>zing</a:t>
            </a:r>
            <a:r>
              <a:rPr dirty="0"/>
              <a:t> data collection across 24 CMHCs</a:t>
            </a:r>
            <a:r>
              <a:rPr lang="en-US" dirty="0"/>
              <a:t>/CCBHCs with the state </a:t>
            </a:r>
            <a:endParaRPr dirty="0"/>
          </a:p>
          <a:p>
            <a:r>
              <a:rPr dirty="0"/>
              <a:t>Position</a:t>
            </a:r>
            <a:r>
              <a:rPr lang="en-US" dirty="0"/>
              <a:t>ing</a:t>
            </a:r>
            <a:r>
              <a:rPr dirty="0"/>
              <a:t> members for value-based and CCBHC reimbursement models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Clinical Integration Network (CIN) Progress</a:t>
            </a:r>
          </a:p>
        </p:txBody>
      </p:sp>
      <p:sp>
        <p:nvSpPr>
          <p:cNvPr id="3" name="Content Placeholder 2"/>
          <p:cNvSpPr>
            <a:spLocks noGrp="1"/>
          </p:cNvSpPr>
          <p:nvPr>
            <p:ph idx="1"/>
          </p:nvPr>
        </p:nvSpPr>
        <p:spPr/>
        <p:txBody>
          <a:bodyPr>
            <a:normAutofit/>
          </a:bodyPr>
          <a:lstStyle/>
          <a:p>
            <a:r>
              <a:rPr lang="en-US" dirty="0"/>
              <a:t>P</a:t>
            </a:r>
            <a:r>
              <a:rPr dirty="0"/>
              <a:t>lanning for statewide CIN</a:t>
            </a:r>
          </a:p>
          <a:p>
            <a:r>
              <a:rPr dirty="0"/>
              <a:t>Creat</a:t>
            </a:r>
            <a:r>
              <a:rPr lang="en-US" dirty="0"/>
              <a:t>ing</a:t>
            </a:r>
            <a:r>
              <a:rPr dirty="0"/>
              <a:t> shared quality and outcome measurement framework</a:t>
            </a:r>
          </a:p>
          <a:p>
            <a:r>
              <a:rPr dirty="0"/>
              <a:t>Establish foundation for payer contracting alignment</a:t>
            </a:r>
          </a:p>
          <a:p>
            <a:r>
              <a:rPr dirty="0"/>
              <a:t>Enhanced collaboration across member agencies</a:t>
            </a:r>
          </a:p>
          <a:p>
            <a:r>
              <a:rPr dirty="0"/>
              <a:t>Positioned network for future shared savings opportunities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Crisis &amp; Access Infrastructure</a:t>
            </a:r>
          </a:p>
        </p:txBody>
      </p:sp>
      <p:sp>
        <p:nvSpPr>
          <p:cNvPr id="3" name="Content Placeholder 2"/>
          <p:cNvSpPr>
            <a:spLocks noGrp="1"/>
          </p:cNvSpPr>
          <p:nvPr>
            <p:ph idx="1"/>
          </p:nvPr>
        </p:nvSpPr>
        <p:spPr/>
        <p:txBody>
          <a:bodyPr/>
          <a:lstStyle/>
          <a:p>
            <a:r>
              <a:rPr dirty="0"/>
              <a:t>Stabilization planning for non-demo crisis services</a:t>
            </a:r>
          </a:p>
          <a:p>
            <a:r>
              <a:rPr dirty="0"/>
              <a:t>Advocacy for short-term crisis funding solutions</a:t>
            </a:r>
          </a:p>
          <a:p>
            <a:r>
              <a:rPr dirty="0"/>
              <a:t>Alignment of billing strategies across payers</a:t>
            </a:r>
          </a:p>
          <a:p>
            <a:r>
              <a:rPr dirty="0"/>
              <a:t>Focus on </a:t>
            </a:r>
            <a:r>
              <a:rPr lang="en-US" dirty="0"/>
              <a:t>CCBHC </a:t>
            </a:r>
            <a:r>
              <a:rPr dirty="0"/>
              <a:t>sustainability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Member Support &amp; Engagement</a:t>
            </a:r>
          </a:p>
        </p:txBody>
      </p:sp>
      <p:sp>
        <p:nvSpPr>
          <p:cNvPr id="3" name="Content Placeholder 2"/>
          <p:cNvSpPr>
            <a:spLocks noGrp="1"/>
          </p:cNvSpPr>
          <p:nvPr>
            <p:ph idx="1"/>
          </p:nvPr>
        </p:nvSpPr>
        <p:spPr/>
        <p:txBody>
          <a:bodyPr/>
          <a:lstStyle/>
          <a:p>
            <a:r>
              <a:rPr dirty="0"/>
              <a:t>Increased</a:t>
            </a:r>
            <a:r>
              <a:rPr lang="en-US" dirty="0"/>
              <a:t> state and federal</a:t>
            </a:r>
            <a:r>
              <a:rPr dirty="0"/>
              <a:t> legislative engagement</a:t>
            </a:r>
          </a:p>
          <a:p>
            <a:r>
              <a:rPr dirty="0"/>
              <a:t>Strengthened state agency relationships (DMHA, </a:t>
            </a:r>
            <a:r>
              <a:rPr lang="en-US" dirty="0"/>
              <a:t>FSSA</a:t>
            </a:r>
            <a:r>
              <a:rPr dirty="0"/>
              <a:t>, Medicaid)</a:t>
            </a:r>
          </a:p>
          <a:p>
            <a:r>
              <a:rPr dirty="0"/>
              <a:t>Continued committee collaboration</a:t>
            </a:r>
            <a:r>
              <a:rPr lang="en-US" dirty="0"/>
              <a:t>- streamlined committees </a:t>
            </a:r>
          </a:p>
          <a:p>
            <a:r>
              <a:rPr lang="en-US" dirty="0"/>
              <a:t>Revenue and billing  and grant support </a:t>
            </a:r>
          </a:p>
          <a:p>
            <a:pPr marL="0" indent="0">
              <a:buNone/>
            </a:pP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D54DE-7273-1A59-6F87-83F1091B0B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F10886-E296-312E-A70F-1869C8F0E080}"/>
              </a:ext>
            </a:extLst>
          </p:cNvPr>
          <p:cNvSpPr>
            <a:spLocks noGrp="1"/>
          </p:cNvSpPr>
          <p:nvPr>
            <p:ph type="title"/>
          </p:nvPr>
        </p:nvSpPr>
        <p:spPr/>
        <p:txBody>
          <a:bodyPr/>
          <a:lstStyle/>
          <a:p>
            <a:r>
              <a:rPr lang="en-US" dirty="0"/>
              <a:t>FY 2027 Plan review </a:t>
            </a:r>
            <a:endParaRPr dirty="0"/>
          </a:p>
        </p:txBody>
      </p:sp>
      <p:sp>
        <p:nvSpPr>
          <p:cNvPr id="3" name="Content Placeholder 2">
            <a:extLst>
              <a:ext uri="{FF2B5EF4-FFF2-40B4-BE49-F238E27FC236}">
                <a16:creationId xmlns:a16="http://schemas.microsoft.com/office/drawing/2014/main" id="{A99FC776-1DB4-46EA-7DA4-4A6BAC35409F}"/>
              </a:ext>
            </a:extLst>
          </p:cNvPr>
          <p:cNvSpPr>
            <a:spLocks noGrp="1"/>
          </p:cNvSpPr>
          <p:nvPr>
            <p:ph idx="1"/>
          </p:nvPr>
        </p:nvSpPr>
        <p:spPr>
          <a:xfrm>
            <a:off x="1016001" y="2232920"/>
            <a:ext cx="12895002" cy="5821160"/>
          </a:xfrm>
        </p:spPr>
        <p:txBody>
          <a:bodyPr/>
          <a:lstStyle/>
          <a:p>
            <a:pPr marL="0" indent="0">
              <a:buNone/>
            </a:pPr>
            <a:r>
              <a:rPr lang="en-US" dirty="0"/>
              <a:t>CCBHC Permanency In Indiana </a:t>
            </a:r>
          </a:p>
          <a:p>
            <a:pPr marL="0" indent="0">
              <a:buNone/>
            </a:pPr>
            <a:endParaRPr lang="en-US" dirty="0"/>
          </a:p>
          <a:p>
            <a:pPr marL="0" indent="0">
              <a:buNone/>
            </a:pPr>
            <a:r>
              <a:rPr lang="en-US" dirty="0"/>
              <a:t>ICCMHC is Agile and a business leader</a:t>
            </a:r>
          </a:p>
          <a:p>
            <a:pPr marL="0" indent="0">
              <a:buNone/>
            </a:pPr>
            <a:endParaRPr lang="en-US" dirty="0"/>
          </a:p>
          <a:p>
            <a:pPr marL="0" indent="0">
              <a:buNone/>
            </a:pPr>
            <a:r>
              <a:rPr lang="en-US" dirty="0"/>
              <a:t>Revenue Diversification </a:t>
            </a:r>
          </a:p>
          <a:p>
            <a:pPr marL="0" indent="0">
              <a:buNone/>
            </a:pPr>
            <a:endParaRPr lang="en-US" dirty="0"/>
          </a:p>
          <a:p>
            <a:pPr marL="0" indent="0">
              <a:buNone/>
            </a:pPr>
            <a:r>
              <a:rPr lang="en-US" dirty="0"/>
              <a:t>Rebranding </a:t>
            </a:r>
          </a:p>
          <a:p>
            <a:pPr marL="0" indent="0">
              <a:buNone/>
            </a:pPr>
            <a:endParaRPr lang="en-US" dirty="0"/>
          </a:p>
          <a:p>
            <a:pPr marL="0" indent="0">
              <a:buNone/>
            </a:pPr>
            <a:r>
              <a:rPr lang="en-US" dirty="0"/>
              <a:t>Updating bylaws and member standards </a:t>
            </a:r>
            <a:endParaRPr dirty="0"/>
          </a:p>
        </p:txBody>
      </p:sp>
    </p:spTree>
    <p:extLst>
      <p:ext uri="{BB962C8B-B14F-4D97-AF65-F5344CB8AC3E}">
        <p14:creationId xmlns:p14="http://schemas.microsoft.com/office/powerpoint/2010/main" val="1524957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04800" y="0"/>
            <a:ext cx="7949045" cy="3954390"/>
            <a:chOff x="0" y="0"/>
            <a:chExt cx="7772400" cy="3866515"/>
          </a:xfrm>
        </p:grpSpPr>
        <p:sp>
          <p:nvSpPr>
            <p:cNvPr id="3" name="object 3"/>
            <p:cNvSpPr/>
            <p:nvPr/>
          </p:nvSpPr>
          <p:spPr>
            <a:xfrm>
              <a:off x="0" y="0"/>
              <a:ext cx="7141845" cy="3866515"/>
            </a:xfrm>
            <a:custGeom>
              <a:avLst/>
              <a:gdLst/>
              <a:ahLst/>
              <a:cxnLst/>
              <a:rect l="l" t="t" r="r" b="b"/>
              <a:pathLst>
                <a:path w="7141845" h="3866515">
                  <a:moveTo>
                    <a:pt x="7141749" y="0"/>
                  </a:moveTo>
                  <a:lnTo>
                    <a:pt x="0" y="0"/>
                  </a:lnTo>
                  <a:lnTo>
                    <a:pt x="0" y="3866134"/>
                  </a:lnTo>
                  <a:lnTo>
                    <a:pt x="154623" y="3248656"/>
                  </a:lnTo>
                  <a:lnTo>
                    <a:pt x="1058144" y="1890204"/>
                  </a:lnTo>
                  <a:lnTo>
                    <a:pt x="3370042" y="531752"/>
                  </a:lnTo>
                  <a:lnTo>
                    <a:pt x="7141749" y="0"/>
                  </a:lnTo>
                  <a:close/>
                </a:path>
              </a:pathLst>
            </a:custGeom>
            <a:solidFill>
              <a:srgbClr val="01127D"/>
            </a:solidFill>
          </p:spPr>
          <p:txBody>
            <a:bodyPr wrap="square" lIns="0" tIns="0" rIns="0" bIns="0" rtlCol="0"/>
            <a:lstStyle/>
            <a:p>
              <a:endParaRPr sz="1841"/>
            </a:p>
          </p:txBody>
        </p:sp>
        <p:sp>
          <p:nvSpPr>
            <p:cNvPr id="4" name="object 4"/>
            <p:cNvSpPr/>
            <p:nvPr/>
          </p:nvSpPr>
          <p:spPr>
            <a:xfrm>
              <a:off x="830493" y="0"/>
              <a:ext cx="6942455" cy="1231265"/>
            </a:xfrm>
            <a:custGeom>
              <a:avLst/>
              <a:gdLst/>
              <a:ahLst/>
              <a:cxnLst/>
              <a:rect l="l" t="t" r="r" b="b"/>
              <a:pathLst>
                <a:path w="6942455" h="1231265">
                  <a:moveTo>
                    <a:pt x="6941906" y="0"/>
                  </a:moveTo>
                  <a:lnTo>
                    <a:pt x="0" y="0"/>
                  </a:lnTo>
                  <a:lnTo>
                    <a:pt x="6941906" y="1230779"/>
                  </a:lnTo>
                  <a:lnTo>
                    <a:pt x="6941906" y="0"/>
                  </a:lnTo>
                  <a:close/>
                </a:path>
              </a:pathLst>
            </a:custGeom>
            <a:solidFill>
              <a:srgbClr val="79A133"/>
            </a:solidFill>
          </p:spPr>
          <p:txBody>
            <a:bodyPr wrap="square" lIns="0" tIns="0" rIns="0" bIns="0" rtlCol="0"/>
            <a:lstStyle/>
            <a:p>
              <a:endParaRPr sz="1841"/>
            </a:p>
          </p:txBody>
        </p:sp>
      </p:grpSp>
      <p:sp>
        <p:nvSpPr>
          <p:cNvPr id="5" name="object 5">
            <a:hlinkClick r:id="rId2"/>
          </p:cNvPr>
          <p:cNvSpPr txBox="1"/>
          <p:nvPr/>
        </p:nvSpPr>
        <p:spPr>
          <a:xfrm>
            <a:off x="3733799" y="1222738"/>
            <a:ext cx="6945243" cy="5899343"/>
          </a:xfrm>
          <a:prstGeom prst="rect">
            <a:avLst/>
          </a:prstGeom>
        </p:spPr>
        <p:txBody>
          <a:bodyPr vert="horz" wrap="square" lIns="0" tIns="12989" rIns="0" bIns="0" rtlCol="0">
            <a:spAutoFit/>
          </a:bodyPr>
          <a:lstStyle/>
          <a:p>
            <a:pPr marR="217554" algn="ctr">
              <a:spcBef>
                <a:spcPts val="102"/>
              </a:spcBef>
            </a:pPr>
            <a:endParaRPr lang="en-US" sz="4000" b="1" spc="-20" dirty="0">
              <a:latin typeface="Z@R3EA8.tmp"/>
              <a:cs typeface="Z@R3EA8.tmp"/>
            </a:endParaRPr>
          </a:p>
          <a:p>
            <a:pPr marR="217554" algn="ctr">
              <a:spcBef>
                <a:spcPts val="102"/>
              </a:spcBef>
            </a:pPr>
            <a:r>
              <a:rPr lang="en-US" sz="4000" b="1" spc="-20" dirty="0">
                <a:latin typeface="Z@R3EA8.tmp"/>
                <a:cs typeface="Z@R3EA8.tmp"/>
              </a:rPr>
              <a:t>Review Current Issues List</a:t>
            </a:r>
          </a:p>
          <a:p>
            <a:pPr marR="217554" algn="ctr">
              <a:spcBef>
                <a:spcPts val="102"/>
              </a:spcBef>
            </a:pPr>
            <a:r>
              <a:rPr lang="en-US" sz="4000" dirty="0">
                <a:hlinkClick r:id="rId3"/>
              </a:rPr>
              <a:t>Current Issues List --New Format--.xlsx</a:t>
            </a:r>
            <a:endParaRPr lang="en-US" sz="4000" b="1" spc="-20" dirty="0">
              <a:latin typeface="Z@R3EA8.tmp"/>
              <a:cs typeface="Z@R3EA8.tmp"/>
            </a:endParaRPr>
          </a:p>
          <a:p>
            <a:pPr marR="217554" algn="ctr">
              <a:spcBef>
                <a:spcPts val="102"/>
              </a:spcBef>
            </a:pPr>
            <a:endParaRPr sz="4000" b="1" dirty="0">
              <a:latin typeface="Z@R3EA8.tmp"/>
              <a:cs typeface="Z@R3EA8.tmp"/>
            </a:endParaRPr>
          </a:p>
          <a:p>
            <a:endParaRPr lang="en-US" sz="1800" b="1" i="0" u="none" strike="noStrike" baseline="0" dirty="0"/>
          </a:p>
          <a:p>
            <a:endParaRPr lang="en-US" sz="1800" b="1" i="0" u="none" strike="noStrike" baseline="0" dirty="0"/>
          </a:p>
          <a:p>
            <a:pPr marL="479917" indent="-466929">
              <a:buFontTx/>
              <a:buAutoNum type="romanUcPeriod"/>
              <a:tabLst>
                <a:tab pos="479917" algn="l"/>
              </a:tabLst>
            </a:pPr>
            <a:endParaRPr lang="en-US" sz="2400" b="1" dirty="0">
              <a:latin typeface="Z@R3EB9.tmp"/>
              <a:cs typeface="Z@R3EB9.tmp"/>
            </a:endParaRPr>
          </a:p>
          <a:p>
            <a:pPr marL="479917" indent="-466929">
              <a:buFontTx/>
              <a:buAutoNum type="romanUcPeriod"/>
              <a:tabLst>
                <a:tab pos="479917" algn="l"/>
              </a:tabLst>
            </a:pPr>
            <a:endParaRPr lang="en-US" sz="2400" b="1" dirty="0">
              <a:latin typeface="Z@R3EB9.tmp"/>
              <a:cs typeface="Z@R3EB9.tmp"/>
            </a:endParaRPr>
          </a:p>
          <a:p>
            <a:pPr marL="479917" indent="-466929">
              <a:buFontTx/>
              <a:buAutoNum type="romanUcPeriod"/>
              <a:tabLst>
                <a:tab pos="479917" algn="l"/>
              </a:tabLst>
            </a:pPr>
            <a:endParaRPr lang="en-US" sz="2400" b="1" dirty="0">
              <a:latin typeface="Z@R3EB9.tmp"/>
            </a:endParaRPr>
          </a:p>
          <a:p>
            <a:pPr marL="479917" indent="-466929">
              <a:buFontTx/>
              <a:buAutoNum type="romanUcPeriod"/>
              <a:tabLst>
                <a:tab pos="479917" algn="l"/>
              </a:tabLst>
            </a:pPr>
            <a:endParaRPr lang="en-US" sz="2400" b="1" dirty="0">
              <a:latin typeface="Z@R3EB9.tmp"/>
              <a:cs typeface="Z@R3EB9.tmp"/>
            </a:endParaRPr>
          </a:p>
          <a:p>
            <a:pPr marL="479917" indent="-466929">
              <a:buAutoNum type="romanUcPeriod"/>
              <a:tabLst>
                <a:tab pos="479917" algn="l"/>
              </a:tabLst>
            </a:pPr>
            <a:endParaRPr lang="en-US" sz="2400" b="1" dirty="0">
              <a:latin typeface="Z@R3EB9.tmp"/>
              <a:cs typeface="Z@R3EB9.tmp"/>
            </a:endParaRPr>
          </a:p>
          <a:p>
            <a:pPr marL="479917" indent="-466929">
              <a:buAutoNum type="romanUcPeriod"/>
              <a:tabLst>
                <a:tab pos="479917" algn="l"/>
              </a:tabLst>
            </a:pPr>
            <a:endParaRPr sz="2400" dirty="0">
              <a:latin typeface="Z@R3EB9.tmp"/>
              <a:cs typeface="Z@R3EB9.tmp"/>
            </a:endParaRPr>
          </a:p>
        </p:txBody>
      </p:sp>
      <p:pic>
        <p:nvPicPr>
          <p:cNvPr id="6" name="object 6"/>
          <p:cNvPicPr/>
          <p:nvPr/>
        </p:nvPicPr>
        <p:blipFill>
          <a:blip r:embed="rId4" cstate="print"/>
          <a:stretch>
            <a:fillRect/>
          </a:stretch>
        </p:blipFill>
        <p:spPr>
          <a:xfrm>
            <a:off x="457200" y="9066068"/>
            <a:ext cx="3156239" cy="1220932"/>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BB216-2A43-DF10-831C-A287C80FB222}"/>
              </a:ext>
            </a:extLst>
          </p:cNvPr>
          <p:cNvSpPr>
            <a:spLocks noGrp="1"/>
          </p:cNvSpPr>
          <p:nvPr>
            <p:ph type="ctrTitle"/>
          </p:nvPr>
        </p:nvSpPr>
        <p:spPr>
          <a:xfrm>
            <a:off x="3714750" y="2457450"/>
            <a:ext cx="8955201" cy="780711"/>
          </a:xfrm>
        </p:spPr>
        <p:txBody>
          <a:bodyPr>
            <a:normAutofit fontScale="90000"/>
          </a:bodyPr>
          <a:lstStyle/>
          <a:p>
            <a:r>
              <a:rPr lang="en-US" dirty="0"/>
              <a:t>Behavioral Health in Aging Certificate</a:t>
            </a:r>
          </a:p>
        </p:txBody>
      </p:sp>
      <p:sp>
        <p:nvSpPr>
          <p:cNvPr id="3" name="Subtitle 2">
            <a:extLst>
              <a:ext uri="{FF2B5EF4-FFF2-40B4-BE49-F238E27FC236}">
                <a16:creationId xmlns:a16="http://schemas.microsoft.com/office/drawing/2014/main" id="{C1FCA10A-0F74-74CD-1297-65F0FB2672B5}"/>
              </a:ext>
            </a:extLst>
          </p:cNvPr>
          <p:cNvSpPr>
            <a:spLocks noGrp="1"/>
          </p:cNvSpPr>
          <p:nvPr>
            <p:ph type="subTitle" idx="1"/>
          </p:nvPr>
        </p:nvSpPr>
        <p:spPr>
          <a:xfrm>
            <a:off x="1482892" y="3636207"/>
            <a:ext cx="13090358" cy="7431504"/>
          </a:xfrm>
        </p:spPr>
        <p:txBody>
          <a:bodyPr>
            <a:normAutofit/>
          </a:bodyPr>
          <a:lstStyle/>
          <a:p>
            <a:pPr marL="289323" indent="-289323" algn="l">
              <a:buFont typeface="Arial" panose="020B0604020202020204" pitchFamily="34" charset="0"/>
              <a:buChar char="•"/>
            </a:pPr>
            <a:r>
              <a:rPr lang="en-US" dirty="0"/>
              <a:t>Funded by Humana Grant </a:t>
            </a:r>
          </a:p>
          <a:p>
            <a:pPr marL="289323" indent="-289323" algn="l">
              <a:buFont typeface="Arial" panose="020B0604020202020204" pitchFamily="34" charset="0"/>
              <a:buChar char="•"/>
            </a:pPr>
            <a:r>
              <a:rPr lang="en-US" dirty="0"/>
              <a:t>Behavioral Health in Aging Certificate Program from Boston University</a:t>
            </a:r>
          </a:p>
          <a:p>
            <a:pPr marL="289323" indent="-289323" algn="l">
              <a:buFont typeface="Arial" panose="020B0604020202020204" pitchFamily="34" charset="0"/>
              <a:buChar char="•"/>
            </a:pPr>
            <a:r>
              <a:rPr lang="en-US" dirty="0"/>
              <a:t>Self-paced and online, at NO COST to centers</a:t>
            </a:r>
          </a:p>
          <a:p>
            <a:pPr marL="289323" indent="-289323" algn="l">
              <a:buFont typeface="Arial" panose="020B0604020202020204" pitchFamily="34" charset="0"/>
              <a:buChar char="•"/>
            </a:pPr>
            <a:r>
              <a:rPr lang="en-US" dirty="0"/>
              <a:t>6-9 months to complete if dedicating 1-2 hours per work to the training</a:t>
            </a:r>
          </a:p>
          <a:p>
            <a:pPr marL="289323" indent="-289323" algn="l">
              <a:buFont typeface="Arial" panose="020B0604020202020204" pitchFamily="34" charset="0"/>
              <a:buChar char="•"/>
            </a:pPr>
            <a:r>
              <a:rPr lang="en-US" dirty="0"/>
              <a:t>Primarily for OBHPs and front-line staff to better serve the aging population</a:t>
            </a:r>
          </a:p>
          <a:p>
            <a:pPr marL="289323" indent="-289323" algn="l">
              <a:buFont typeface="Arial" panose="020B0604020202020204" pitchFamily="34" charset="0"/>
              <a:buChar char="•"/>
            </a:pPr>
            <a:r>
              <a:rPr lang="en-US" dirty="0"/>
              <a:t>Send rosters to Amanda Deaton </a:t>
            </a:r>
          </a:p>
          <a:p>
            <a:r>
              <a:rPr lang="en-US" sz="1520" dirty="0">
                <a:latin typeface="Aptos" panose="020B0004020202020204" pitchFamily="34" charset="0"/>
                <a:ea typeface="Aptos" panose="020B0004020202020204" pitchFamily="34" charset="0"/>
                <a:cs typeface="Aptos" panose="020B0004020202020204" pitchFamily="34" charset="0"/>
              </a:rPr>
              <a:t>Links to program information:</a:t>
            </a:r>
          </a:p>
          <a:p>
            <a:r>
              <a:rPr lang="en-US" sz="1520" u="sng" dirty="0">
                <a:solidFill>
                  <a:srgbClr val="467886"/>
                </a:solidFill>
                <a:latin typeface="Aptos" panose="020B0004020202020204" pitchFamily="34" charset="0"/>
                <a:ea typeface="Aptos" panose="020B0004020202020204" pitchFamily="34" charset="0"/>
                <a:cs typeface="Aptos" panose="020B0004020202020204" pitchFamily="34" charset="0"/>
                <a:hlinkClick r:id="rId2"/>
              </a:rPr>
              <a:t>https://thenetwork.bu.edu/ncoa-training-portal/cader-behavioral-health-in-aging-certificate-program/</a:t>
            </a:r>
            <a:endParaRPr lang="en-US" sz="1520" dirty="0">
              <a:latin typeface="Aptos" panose="020B0004020202020204" pitchFamily="34" charset="0"/>
              <a:ea typeface="Aptos" panose="020B0004020202020204" pitchFamily="34" charset="0"/>
              <a:cs typeface="Aptos" panose="020B0004020202020204" pitchFamily="34" charset="0"/>
            </a:endParaRPr>
          </a:p>
          <a:p>
            <a:r>
              <a:rPr lang="en-US" sz="1520" u="sng" dirty="0">
                <a:solidFill>
                  <a:srgbClr val="467886"/>
                </a:solidFill>
                <a:latin typeface="Aptos" panose="020B0004020202020204" pitchFamily="34" charset="0"/>
                <a:ea typeface="Aptos" panose="020B0004020202020204" pitchFamily="34" charset="0"/>
                <a:cs typeface="Aptos" panose="020B0004020202020204" pitchFamily="34" charset="0"/>
                <a:hlinkClick r:id="rId3"/>
              </a:rPr>
              <a:t>https://thenetwork.bu.edu/ncoa-training-portal/cader-eoea-person-centered-case-management-behavioral-health-in-agingcourses/</a:t>
            </a:r>
            <a:endParaRPr lang="en-US" sz="1520" dirty="0">
              <a:latin typeface="Aptos" panose="020B0004020202020204" pitchFamily="34" charset="0"/>
              <a:ea typeface="Aptos" panose="020B0004020202020204" pitchFamily="34" charset="0"/>
              <a:cs typeface="Aptos" panose="020B0004020202020204" pitchFamily="34" charset="0"/>
            </a:endParaRPr>
          </a:p>
          <a:p>
            <a:pPr marL="289323" indent="-289323" algn="l">
              <a:buFont typeface="Arial" panose="020B0604020202020204" pitchFamily="34" charset="0"/>
              <a:buChar char="•"/>
            </a:pPr>
            <a:endParaRPr lang="en-US" dirty="0"/>
          </a:p>
          <a:p>
            <a:pPr marL="289323" indent="-289323" algn="l">
              <a:buFont typeface="Arial" panose="020B0604020202020204" pitchFamily="34" charset="0"/>
              <a:buChar char="•"/>
            </a:pPr>
            <a:endParaRPr lang="en-US" dirty="0"/>
          </a:p>
        </p:txBody>
      </p:sp>
    </p:spTree>
    <p:extLst>
      <p:ext uri="{BB962C8B-B14F-4D97-AF65-F5344CB8AC3E}">
        <p14:creationId xmlns:p14="http://schemas.microsoft.com/office/powerpoint/2010/main" val="9850770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996288" y="1733266"/>
            <a:ext cx="11891038" cy="6668172"/>
          </a:xfrm>
          <a:prstGeom prst="rect">
            <a:avLst/>
          </a:prstGeom>
        </p:spPr>
        <p:txBody>
          <a:bodyPr vert="horz" wrap="square" lIns="0" tIns="14288" rIns="0" bIns="0" rtlCol="0">
            <a:spAutoFit/>
          </a:bodyPr>
          <a:lstStyle/>
          <a:p>
            <a:pPr>
              <a:lnSpc>
                <a:spcPct val="107000"/>
              </a:lnSpc>
              <a:spcAft>
                <a:spcPts val="900"/>
              </a:spcAft>
            </a:pPr>
            <a:br>
              <a:rPr lang="en-US" dirty="0"/>
            </a:br>
            <a:br>
              <a:rPr lang="en-US" dirty="0"/>
            </a:br>
            <a:r>
              <a:rPr lang="en-US" dirty="0">
                <a:latin typeface="Calibri" panose="020F0502020204030204" pitchFamily="34" charset="0"/>
                <a:ea typeface="Calibri" panose="020F0502020204030204" pitchFamily="34" charset="0"/>
                <a:cs typeface="Calibri" panose="020F0502020204030204" pitchFamily="34" charset="0"/>
              </a:rPr>
              <a:t>Know any potential New Members?</a:t>
            </a:r>
            <a:br>
              <a:rPr lang="en-US" dirty="0">
                <a:latin typeface="Calibri" panose="020F0502020204030204" pitchFamily="34" charset="0"/>
                <a:ea typeface="Calibri" panose="020F0502020204030204" pitchFamily="34" charset="0"/>
                <a:cs typeface="Times New Roman" panose="02020603050405020304" pitchFamily="18" charset="0"/>
              </a:rPr>
            </a:br>
            <a:r>
              <a:rPr lang="en-US" b="0" i="0" dirty="0">
                <a:latin typeface="Calibri" panose="020F0502020204030204" pitchFamily="34" charset="0"/>
                <a:ea typeface="Calibri" panose="020F0502020204030204" pitchFamily="34" charset="0"/>
                <a:cs typeface="Calibri" panose="020F0502020204030204" pitchFamily="34" charset="0"/>
              </a:rPr>
              <a:t>The Indiana Council has approved expansion of membership to represent other nonprofit mental health and substance use providers that share the same vision as the council and its members. If you have any recommendations on good partners for us to reach out to please let Lee Ann Jordan at</a:t>
            </a:r>
            <a:r>
              <a:rPr lang="en-US" b="0" i="0" dirty="0">
                <a:solidFill>
                  <a:srgbClr val="00B050"/>
                </a:solidFill>
                <a:latin typeface="Calibri" panose="020F0502020204030204" pitchFamily="34" charset="0"/>
                <a:ea typeface="Calibri" panose="020F0502020204030204" pitchFamily="34" charset="0"/>
                <a:cs typeface="Calibri" panose="020F0502020204030204" pitchFamily="34" charset="0"/>
              </a:rPr>
              <a:t> </a:t>
            </a:r>
            <a:r>
              <a:rPr lang="en-US" b="0" i="0" u="sng" dirty="0">
                <a:solidFill>
                  <a:srgbClr val="0000FF"/>
                </a:solidFill>
                <a:latin typeface="Calibri" panose="020F0502020204030204" pitchFamily="34" charset="0"/>
                <a:ea typeface="Calibri" panose="020F0502020204030204" pitchFamily="34" charset="0"/>
                <a:cs typeface="Calibri" panose="020F0502020204030204" pitchFamily="34" charset="0"/>
                <a:hlinkClick r:id="rId3"/>
              </a:rPr>
              <a:t>ljordan@indiancouncil.org</a:t>
            </a:r>
            <a:r>
              <a:rPr lang="en-US" b="0" i="0" dirty="0">
                <a:solidFill>
                  <a:srgbClr val="00B050"/>
                </a:solidFill>
                <a:latin typeface="Calibri" panose="020F0502020204030204" pitchFamily="34" charset="0"/>
                <a:ea typeface="Calibri" panose="020F0502020204030204" pitchFamily="34" charset="0"/>
                <a:cs typeface="Calibri" panose="020F0502020204030204" pitchFamily="34" charset="0"/>
              </a:rPr>
              <a:t>.</a:t>
            </a:r>
            <a:br>
              <a:rPr lang="en-US" dirty="0">
                <a:latin typeface="Calibri" panose="020F0502020204030204" pitchFamily="34" charset="0"/>
                <a:ea typeface="Calibri" panose="020F0502020204030204" pitchFamily="34" charset="0"/>
                <a:cs typeface="Times New Roman" panose="02020603050405020304" pitchFamily="18" charset="0"/>
              </a:rPr>
            </a:br>
            <a:br>
              <a:rPr lang="en-US" dirty="0"/>
            </a:br>
            <a:br>
              <a:rPr lang="en-US" dirty="0"/>
            </a:br>
            <a:br>
              <a:rPr lang="en-US" dirty="0"/>
            </a:br>
            <a:r>
              <a:rPr lang="en-US" u="sng" dirty="0">
                <a:solidFill>
                  <a:srgbClr val="000000"/>
                </a:solidFill>
                <a:latin typeface="Calibri" panose="020F0502020204030204" pitchFamily="34" charset="0"/>
                <a:ea typeface="Calibri" panose="020F0502020204030204" pitchFamily="34" charset="0"/>
              </a:rPr>
              <a:t>The Indiana Council PAC Donation is active online</a:t>
            </a:r>
            <a:br>
              <a:rPr lang="en-US" dirty="0">
                <a:latin typeface="Calibri" panose="020F0502020204030204" pitchFamily="34" charset="0"/>
                <a:ea typeface="Calibri" panose="020F0502020204030204" pitchFamily="34" charset="0"/>
              </a:rPr>
            </a:br>
            <a:r>
              <a:rPr lang="en-US" b="0" i="0" dirty="0">
                <a:solidFill>
                  <a:srgbClr val="000000"/>
                </a:solidFill>
                <a:latin typeface="Calibri" panose="020F0502020204030204" pitchFamily="34" charset="0"/>
                <a:ea typeface="Calibri" panose="020F0502020204030204" pitchFamily="34" charset="0"/>
              </a:rPr>
              <a:t>The Indiana Council PAC is a way we as members can show our legislators support as we collaborate with them on public policy. Anyone who donates will receive a lapel pin that states your support for Mental Health. It is a wonderful way to show your support of mental health and substance use policy at the State House. </a:t>
            </a:r>
            <a:br>
              <a:rPr lang="en-US" b="0" i="0" dirty="0">
                <a:solidFill>
                  <a:srgbClr val="000000"/>
                </a:solidFill>
                <a:latin typeface="Calibri" panose="020F0502020204030204" pitchFamily="34" charset="0"/>
                <a:ea typeface="Calibri" panose="020F0502020204030204" pitchFamily="34" charset="0"/>
              </a:rPr>
            </a:br>
            <a:r>
              <a:rPr lang="en-US" dirty="0">
                <a:solidFill>
                  <a:srgbClr val="000000"/>
                </a:solidFill>
                <a:latin typeface="Calibri" panose="020F0502020204030204" pitchFamily="34" charset="0"/>
                <a:ea typeface="Calibri" panose="020F0502020204030204" pitchFamily="34" charset="0"/>
              </a:rPr>
              <a:t>The link to donate is - </a:t>
            </a:r>
            <a:r>
              <a:rPr lang="en-US" u="sng" dirty="0">
                <a:solidFill>
                  <a:srgbClr val="0563C1"/>
                </a:solidFill>
                <a:latin typeface="Calibri" panose="020F0502020204030204" pitchFamily="34" charset="0"/>
                <a:ea typeface="Calibri" panose="020F0502020204030204" pitchFamily="34" charset="0"/>
                <a:hlinkClick r:id="rId4"/>
              </a:rPr>
              <a:t>https://raisedonors.com/indianacouncil/donation-page</a:t>
            </a:r>
            <a:r>
              <a:rPr lang="en-US" dirty="0">
                <a:solidFill>
                  <a:srgbClr val="000000"/>
                </a:solidFill>
                <a:latin typeface="Calibri" panose="020F0502020204030204" pitchFamily="34" charset="0"/>
                <a:ea typeface="Calibri" panose="020F0502020204030204" pitchFamily="34" charset="0"/>
              </a:rPr>
              <a:t> </a:t>
            </a:r>
            <a:br>
              <a:rPr lang="en-US" dirty="0">
                <a:solidFill>
                  <a:srgbClr val="000000"/>
                </a:solidFill>
                <a:latin typeface="Calibri" panose="020F0502020204030204" pitchFamily="34" charset="0"/>
                <a:ea typeface="Calibri" panose="020F0502020204030204" pitchFamily="34" charset="0"/>
              </a:rPr>
            </a:br>
            <a:br>
              <a:rPr lang="en-US" dirty="0">
                <a:solidFill>
                  <a:srgbClr val="000000"/>
                </a:solidFill>
                <a:latin typeface="Calibri" panose="020F0502020204030204" pitchFamily="34" charset="0"/>
                <a:ea typeface="Calibri" panose="020F0502020204030204" pitchFamily="34" charset="0"/>
              </a:rPr>
            </a:br>
            <a:br>
              <a:rPr lang="en-US" dirty="0">
                <a:latin typeface="Calibri" panose="020F0502020204030204" pitchFamily="34" charset="0"/>
                <a:ea typeface="Calibri" panose="020F0502020204030204" pitchFamily="34" charset="0"/>
              </a:rPr>
            </a:br>
            <a:r>
              <a:rPr lang="en-US" dirty="0">
                <a:latin typeface="Calibri" panose="020F0502020204030204" pitchFamily="34" charset="0"/>
                <a:ea typeface="Calibri" panose="020F0502020204030204" pitchFamily="34" charset="0"/>
              </a:rPr>
              <a:t> </a:t>
            </a:r>
            <a:br>
              <a:rPr lang="en-US" dirty="0">
                <a:latin typeface="Calibri" panose="020F0502020204030204" pitchFamily="34" charset="0"/>
                <a:ea typeface="Calibri" panose="020F0502020204030204" pitchFamily="34" charset="0"/>
              </a:rPr>
            </a:br>
            <a:br>
              <a:rPr lang="en-US" dirty="0"/>
            </a:br>
            <a:r>
              <a:rPr lang="en-US" dirty="0"/>
              <a:t> </a:t>
            </a:r>
            <a:endParaRPr spc="-12" dirty="0"/>
          </a:p>
        </p:txBody>
      </p:sp>
      <p:sp>
        <p:nvSpPr>
          <p:cNvPr id="2" name="TextBox 1">
            <a:extLst>
              <a:ext uri="{FF2B5EF4-FFF2-40B4-BE49-F238E27FC236}">
                <a16:creationId xmlns:a16="http://schemas.microsoft.com/office/drawing/2014/main" id="{ABC38E6A-C7EA-0B4C-115D-45A200E2CE46}"/>
              </a:ext>
            </a:extLst>
          </p:cNvPr>
          <p:cNvSpPr txBox="1"/>
          <p:nvPr/>
        </p:nvSpPr>
        <p:spPr>
          <a:xfrm>
            <a:off x="1959307" y="802637"/>
            <a:ext cx="9144000" cy="507831"/>
          </a:xfrm>
          <a:prstGeom prst="rect">
            <a:avLst/>
          </a:prstGeom>
          <a:noFill/>
        </p:spPr>
        <p:txBody>
          <a:bodyPr wrap="square" rtlCol="0">
            <a:spAutoFit/>
          </a:bodyPr>
          <a:lstStyle/>
          <a:p>
            <a:pPr defTabSz="685800"/>
            <a:r>
              <a:rPr lang="en-US" sz="2700" b="1" kern="0" dirty="0">
                <a:solidFill>
                  <a:srgbClr val="011380"/>
                </a:solidFill>
                <a:latin typeface="Trebuchet MS" panose="020B0603020202020204" pitchFamily="34" charset="0"/>
              </a:rPr>
              <a:t>Council Announcements</a:t>
            </a:r>
          </a:p>
        </p:txBody>
      </p:sp>
    </p:spTree>
    <p:extLst>
      <p:ext uri="{BB962C8B-B14F-4D97-AF65-F5344CB8AC3E}">
        <p14:creationId xmlns:p14="http://schemas.microsoft.com/office/powerpoint/2010/main" val="41897271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398B7-A83E-314A-F704-D33CD77D3C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20821A-DE00-E047-C393-8E815D5C8A2D}"/>
              </a:ext>
            </a:extLst>
          </p:cNvPr>
          <p:cNvSpPr>
            <a:spLocks noGrp="1"/>
          </p:cNvSpPr>
          <p:nvPr>
            <p:ph type="title"/>
          </p:nvPr>
        </p:nvSpPr>
        <p:spPr>
          <a:xfrm>
            <a:off x="2628900" y="571501"/>
            <a:ext cx="8378190" cy="923330"/>
          </a:xfrm>
        </p:spPr>
        <p:txBody>
          <a:bodyPr>
            <a:normAutofit/>
          </a:bodyPr>
          <a:lstStyle/>
          <a:p>
            <a:r>
              <a:rPr lang="en-US" sz="6000"/>
              <a:t>Save the Dates</a:t>
            </a:r>
          </a:p>
        </p:txBody>
      </p:sp>
      <p:sp>
        <p:nvSpPr>
          <p:cNvPr id="3" name="Text Placeholder 2">
            <a:extLst>
              <a:ext uri="{FF2B5EF4-FFF2-40B4-BE49-F238E27FC236}">
                <a16:creationId xmlns:a16="http://schemas.microsoft.com/office/drawing/2014/main" id="{89322B7E-5E32-D4B7-E2E8-B5C5B64515D2}"/>
              </a:ext>
            </a:extLst>
          </p:cNvPr>
          <p:cNvSpPr>
            <a:spLocks noGrp="1"/>
          </p:cNvSpPr>
          <p:nvPr>
            <p:ph type="body" idx="1"/>
          </p:nvPr>
        </p:nvSpPr>
        <p:spPr>
          <a:xfrm>
            <a:off x="2857500" y="1828801"/>
            <a:ext cx="10629900" cy="6346208"/>
          </a:xfrm>
        </p:spPr>
        <p:txBody>
          <a:bodyPr vert="horz" lIns="91440" tIns="45720" rIns="91440" bIns="45720" rtlCol="0" anchor="t">
            <a:normAutofit fontScale="92500"/>
          </a:bodyPr>
          <a:lstStyle/>
          <a:p>
            <a:r>
              <a:rPr lang="en-US" sz="4200" dirty="0"/>
              <a:t>July 14- Cup of Joe- New DMHA Leadership </a:t>
            </a:r>
          </a:p>
          <a:p>
            <a:r>
              <a:rPr lang="en-US" sz="4200" dirty="0"/>
              <a:t>August 7 – Mental Health Roundtable Summit- First Responder/Military </a:t>
            </a:r>
          </a:p>
          <a:p>
            <a:r>
              <a:rPr lang="en-US" sz="4200" dirty="0"/>
              <a:t>August 11-Cup of Joe- Eric Yazel- Rural Health MOC Initiative </a:t>
            </a:r>
          </a:p>
          <a:p>
            <a:r>
              <a:rPr lang="en-US" sz="4200" dirty="0"/>
              <a:t>September 8 –Cup of Joe-Katrina Norris- Behavioral Health Workforce Initiative</a:t>
            </a:r>
          </a:p>
          <a:p>
            <a:r>
              <a:rPr lang="en-US" sz="4200" dirty="0"/>
              <a:t> September 30- In person Committee meetings </a:t>
            </a:r>
          </a:p>
          <a:p>
            <a:r>
              <a:rPr lang="en-US" sz="4200" dirty="0"/>
              <a:t>October 1-2- Council’s 50</a:t>
            </a:r>
            <a:r>
              <a:rPr lang="en-US" sz="4200" baseline="30000" dirty="0"/>
              <a:t>th</a:t>
            </a:r>
            <a:r>
              <a:rPr lang="en-US" sz="4200" dirty="0"/>
              <a:t> Anniversary Celebration and CCBHC Fall Conference </a:t>
            </a:r>
          </a:p>
          <a:p>
            <a:endParaRPr lang="en-US" sz="4200" dirty="0"/>
          </a:p>
          <a:p>
            <a:endParaRPr lang="en-US" sz="4200" dirty="0"/>
          </a:p>
        </p:txBody>
      </p:sp>
    </p:spTree>
    <p:extLst>
      <p:ext uri="{BB962C8B-B14F-4D97-AF65-F5344CB8AC3E}">
        <p14:creationId xmlns:p14="http://schemas.microsoft.com/office/powerpoint/2010/main" val="4163774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FF99C0C-533F-7222-94DD-70745732BC09}"/>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ject 17">
            <a:extLst>
              <a:ext uri="{FF2B5EF4-FFF2-40B4-BE49-F238E27FC236}">
                <a16:creationId xmlns:a16="http://schemas.microsoft.com/office/drawing/2014/main" id="{7FA0CFB0-FDDF-4557-5D43-4E5C8BE84DFF}"/>
              </a:ext>
            </a:extLst>
          </p:cNvPr>
          <p:cNvSpPr txBox="1">
            <a:spLocks noGrp="1"/>
          </p:cNvSpPr>
          <p:nvPr>
            <p:ph type="title"/>
          </p:nvPr>
        </p:nvSpPr>
        <p:spPr>
          <a:xfrm>
            <a:off x="978721" y="2073729"/>
            <a:ext cx="5321372" cy="6139542"/>
          </a:xfrm>
          <a:prstGeom prst="rect">
            <a:avLst/>
          </a:prstGeom>
        </p:spPr>
        <p:txBody>
          <a:bodyPr vert="horz" lIns="91440" tIns="45720" rIns="91440" bIns="45720" rtlCol="0" anchor="ctr">
            <a:normAutofit/>
          </a:bodyPr>
          <a:lstStyle/>
          <a:p>
            <a:pPr marL="12700" marR="5080" defTabSz="457200"/>
            <a:r>
              <a:rPr lang="en-US" sz="6600" spc="-280"/>
              <a:t>Thank you </a:t>
            </a:r>
            <a:endParaRPr lang="en-US" sz="6600"/>
          </a:p>
        </p:txBody>
      </p:sp>
      <p:grpSp>
        <p:nvGrpSpPr>
          <p:cNvPr id="10" name="Group 9">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993901" y="-12701"/>
            <a:ext cx="7150100" cy="10299701"/>
            <a:chOff x="7425267" y="-8467"/>
            <a:chExt cx="4766733" cy="6866467"/>
          </a:xfrm>
        </p:grpSpPr>
        <p:cxnSp>
          <p:nvCxnSpPr>
            <p:cNvPr id="15" name="Straight Connector 14">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7"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Isosceles Triangle 22">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5" name="Rectangle 24">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66578" y="0"/>
            <a:ext cx="9321422"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TextBox 3">
            <a:extLst>
              <a:ext uri="{FF2B5EF4-FFF2-40B4-BE49-F238E27FC236}">
                <a16:creationId xmlns:a16="http://schemas.microsoft.com/office/drawing/2014/main" id="{4BA510E6-92E8-2B5F-454F-5BFBADE13783}"/>
              </a:ext>
            </a:extLst>
          </p:cNvPr>
          <p:cNvGraphicFramePr/>
          <p:nvPr>
            <p:extLst>
              <p:ext uri="{D42A27DB-BD31-4B8C-83A1-F6EECF244321}">
                <p14:modId xmlns:p14="http://schemas.microsoft.com/office/powerpoint/2010/main" val="2145305043"/>
              </p:ext>
            </p:extLst>
          </p:nvPr>
        </p:nvGraphicFramePr>
        <p:xfrm>
          <a:off x="7374829" y="1416844"/>
          <a:ext cx="9943206" cy="74693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05236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FE503-477F-4B49-466E-611D53CA52A9}"/>
            </a:ext>
          </a:extLst>
        </p:cNvPr>
        <p:cNvGrpSpPr/>
        <p:nvPr/>
      </p:nvGrpSpPr>
      <p:grpSpPr>
        <a:xfrm>
          <a:off x="0" y="0"/>
          <a:ext cx="0" cy="0"/>
          <a:chOff x="0" y="0"/>
          <a:chExt cx="0" cy="0"/>
        </a:xfrm>
      </p:grpSpPr>
      <p:sp>
        <p:nvSpPr>
          <p:cNvPr id="6" name="object 17">
            <a:extLst>
              <a:ext uri="{FF2B5EF4-FFF2-40B4-BE49-F238E27FC236}">
                <a16:creationId xmlns:a16="http://schemas.microsoft.com/office/drawing/2014/main" id="{FD587981-1167-9C85-2B9F-00C2FBB51910}"/>
              </a:ext>
            </a:extLst>
          </p:cNvPr>
          <p:cNvSpPr txBox="1">
            <a:spLocks noGrp="1"/>
          </p:cNvSpPr>
          <p:nvPr>
            <p:ph type="title"/>
          </p:nvPr>
        </p:nvSpPr>
        <p:spPr>
          <a:xfrm>
            <a:off x="978721" y="2073729"/>
            <a:ext cx="5321372" cy="6139542"/>
          </a:xfrm>
          <a:prstGeom prst="rect">
            <a:avLst/>
          </a:prstGeom>
        </p:spPr>
        <p:txBody>
          <a:bodyPr vert="horz" lIns="91440" tIns="45720" rIns="91440" bIns="45720" rtlCol="0" anchor="ctr">
            <a:normAutofit/>
          </a:bodyPr>
          <a:lstStyle/>
          <a:p>
            <a:pPr marL="12700" marR="5080" defTabSz="457200"/>
            <a:r>
              <a:rPr lang="en-US" sz="6600" spc="-280"/>
              <a:t>Thank you </a:t>
            </a:r>
            <a:endParaRPr lang="en-US" sz="6600"/>
          </a:p>
        </p:txBody>
      </p:sp>
      <p:graphicFrame>
        <p:nvGraphicFramePr>
          <p:cNvPr id="13" name="TextBox 3">
            <a:extLst>
              <a:ext uri="{FF2B5EF4-FFF2-40B4-BE49-F238E27FC236}">
                <a16:creationId xmlns:a16="http://schemas.microsoft.com/office/drawing/2014/main" id="{82D7C79F-3D5D-1CA5-916B-B4A762AEF038}"/>
              </a:ext>
            </a:extLst>
          </p:cNvPr>
          <p:cNvGraphicFramePr/>
          <p:nvPr>
            <p:extLst>
              <p:ext uri="{D42A27DB-BD31-4B8C-83A1-F6EECF244321}">
                <p14:modId xmlns:p14="http://schemas.microsoft.com/office/powerpoint/2010/main" val="2119491447"/>
              </p:ext>
            </p:extLst>
          </p:nvPr>
        </p:nvGraphicFramePr>
        <p:xfrm>
          <a:off x="7374829" y="1416844"/>
          <a:ext cx="9943206" cy="74693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09505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99C0C-533F-7222-94DD-70745732BC09}"/>
            </a:ext>
          </a:extLst>
        </p:cNvPr>
        <p:cNvGrpSpPr/>
        <p:nvPr/>
      </p:nvGrpSpPr>
      <p:grpSpPr>
        <a:xfrm>
          <a:off x="0" y="0"/>
          <a:ext cx="0" cy="0"/>
          <a:chOff x="0" y="0"/>
          <a:chExt cx="0" cy="0"/>
        </a:xfrm>
      </p:grpSpPr>
      <p:sp>
        <p:nvSpPr>
          <p:cNvPr id="6" name="object 17">
            <a:extLst>
              <a:ext uri="{FF2B5EF4-FFF2-40B4-BE49-F238E27FC236}">
                <a16:creationId xmlns:a16="http://schemas.microsoft.com/office/drawing/2014/main" id="{7FA0CFB0-FDDF-4557-5D43-4E5C8BE84DFF}"/>
              </a:ext>
            </a:extLst>
          </p:cNvPr>
          <p:cNvSpPr txBox="1">
            <a:spLocks noGrp="1"/>
          </p:cNvSpPr>
          <p:nvPr>
            <p:ph type="title"/>
          </p:nvPr>
        </p:nvSpPr>
        <p:spPr>
          <a:xfrm>
            <a:off x="104324" y="-165645"/>
            <a:ext cx="16286975" cy="1517018"/>
          </a:xfrm>
          <a:prstGeom prst="rect">
            <a:avLst/>
          </a:prstGeom>
        </p:spPr>
        <p:txBody>
          <a:bodyPr vert="horz" wrap="square" lIns="0" tIns="297180" rIns="0" bIns="0" rtlCol="0" anchor="t">
            <a:spAutoFit/>
          </a:bodyPr>
          <a:lstStyle/>
          <a:p>
            <a:pPr marL="12700" marR="5080">
              <a:lnSpc>
                <a:spcPts val="10950"/>
              </a:lnSpc>
              <a:spcBef>
                <a:spcPts val="2340"/>
              </a:spcBef>
            </a:pPr>
            <a:r>
              <a:rPr lang="en-US" spc="-280" dirty="0"/>
              <a:t>How to Access Presentations</a:t>
            </a:r>
          </a:p>
        </p:txBody>
      </p:sp>
      <p:sp>
        <p:nvSpPr>
          <p:cNvPr id="4" name="TextBox 3">
            <a:extLst>
              <a:ext uri="{FF2B5EF4-FFF2-40B4-BE49-F238E27FC236}">
                <a16:creationId xmlns:a16="http://schemas.microsoft.com/office/drawing/2014/main" id="{0598D54D-7840-09DE-34C5-879FA0C2882F}"/>
              </a:ext>
            </a:extLst>
          </p:cNvPr>
          <p:cNvSpPr txBox="1"/>
          <p:nvPr/>
        </p:nvSpPr>
        <p:spPr>
          <a:xfrm>
            <a:off x="385519" y="592863"/>
            <a:ext cx="13958278" cy="10064294"/>
          </a:xfrm>
          <a:prstGeom prst="rect">
            <a:avLst/>
          </a:prstGeom>
          <a:noFill/>
        </p:spPr>
        <p:txBody>
          <a:bodyPr wrap="square" lIns="91440" tIns="45720" rIns="91440" bIns="45720" anchor="t">
            <a:spAutoFit/>
          </a:bodyPr>
          <a:lstStyle/>
          <a:p>
            <a:pPr algn="ctr"/>
            <a:endParaRPr lang="en-US" sz="6600" dirty="0"/>
          </a:p>
          <a:p>
            <a:r>
              <a:rPr lang="en-US" sz="2400" dirty="0"/>
              <a:t>The conference agenda is available for reference on our website well as the event app.</a:t>
            </a:r>
          </a:p>
          <a:p>
            <a:endParaRPr lang="en-US" sz="2400" dirty="0"/>
          </a:p>
          <a:p>
            <a:r>
              <a:rPr lang="en-US" sz="2400" dirty="0"/>
              <a:t>Downloading the Event App:</a:t>
            </a:r>
          </a:p>
          <a:p>
            <a:r>
              <a:rPr lang="en-US" sz="2400" dirty="0"/>
              <a:t>•	Download “My Glue”  </a:t>
            </a:r>
          </a:p>
          <a:p>
            <a:r>
              <a:rPr lang="en-US" sz="2400" dirty="0"/>
              <a:t>•	If you don’t already have an account within </a:t>
            </a:r>
            <a:r>
              <a:rPr lang="en-US" sz="2400" dirty="0" err="1"/>
              <a:t>GlueUp</a:t>
            </a:r>
            <a:r>
              <a:rPr lang="en-US" sz="2400" dirty="0"/>
              <a:t>, you will be required in order to access the event information</a:t>
            </a:r>
          </a:p>
          <a:p>
            <a:endParaRPr lang="en-US" sz="2400" dirty="0"/>
          </a:p>
          <a:p>
            <a:r>
              <a:rPr lang="en-US" sz="2400" dirty="0"/>
              <a:t>Location of Events:</a:t>
            </a:r>
          </a:p>
          <a:p>
            <a:endParaRPr lang="en-US" sz="2400" dirty="0"/>
          </a:p>
          <a:p>
            <a:r>
              <a:rPr lang="en-US" sz="2400" dirty="0"/>
              <a:t>•	Wednesday’s committee meetings will be taking place at Tin Caps Stadium, 1301 Ewing St. Fort Wayne (approximately 1 block from the host hotel, Courtyard by Marriott) in the Lincoln Financial Event Center (near the main entrance of the stadium)</a:t>
            </a:r>
          </a:p>
          <a:p>
            <a:r>
              <a:rPr lang="en-US" sz="2400" dirty="0"/>
              <a:t>•	Thursday’s sessions will be at the Courtyard by Marriott 1st floor conference room, 1150 S. Harrison St. Fort Wayne</a:t>
            </a:r>
          </a:p>
          <a:p>
            <a:r>
              <a:rPr lang="en-US" sz="2400" dirty="0"/>
              <a:t>•	Thursday’s PAC Reception will take place back at Tin Caps Stadium</a:t>
            </a:r>
          </a:p>
          <a:p>
            <a:r>
              <a:rPr lang="en-US" sz="2400" dirty="0"/>
              <a:t>•	Friday’s Business Meeting will take place at the Tin Caps Stadium 2nd Floor Suite Level Lounge</a:t>
            </a:r>
          </a:p>
          <a:p>
            <a:r>
              <a:rPr lang="en-US" sz="2400" dirty="0"/>
              <a:t> </a:t>
            </a:r>
          </a:p>
          <a:p>
            <a:r>
              <a:rPr lang="en-US" sz="2400" dirty="0"/>
              <a:t>Parking information: The hotel is offering our attendees $8/day for parking in the attached garage.</a:t>
            </a:r>
          </a:p>
          <a:p>
            <a:r>
              <a:rPr lang="en-US" sz="2400" dirty="0"/>
              <a:t> </a:t>
            </a:r>
          </a:p>
          <a:p>
            <a:r>
              <a:rPr lang="en-US" sz="2400" dirty="0"/>
              <a:t>To access our conference presentations:</a:t>
            </a:r>
          </a:p>
          <a:p>
            <a:r>
              <a:rPr lang="en-US" sz="2400" dirty="0"/>
              <a:t>1.	Presentations will be available in the event app </a:t>
            </a:r>
          </a:p>
          <a:p>
            <a:r>
              <a:rPr lang="en-US" sz="2400" dirty="0"/>
              <a:t>2.	As always, presentations will be available at the conclusion of the conference on our website</a:t>
            </a:r>
          </a:p>
          <a:p>
            <a:endParaRPr lang="en-US" sz="5400" dirty="0"/>
          </a:p>
        </p:txBody>
      </p:sp>
    </p:spTree>
    <p:extLst>
      <p:ext uri="{BB962C8B-B14F-4D97-AF65-F5344CB8AC3E}">
        <p14:creationId xmlns:p14="http://schemas.microsoft.com/office/powerpoint/2010/main" val="3939757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7" name="Group 46">
            <a:extLst>
              <a:ext uri="{FF2B5EF4-FFF2-40B4-BE49-F238E27FC236}">
                <a16:creationId xmlns:a16="http://schemas.microsoft.com/office/drawing/2014/main" id="{D920209C-E85B-4D6F-A56F-724F5ADA81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2701"/>
            <a:ext cx="18288001" cy="10299701"/>
            <a:chOff x="0" y="-8467"/>
            <a:chExt cx="12192000" cy="6866467"/>
          </a:xfrm>
        </p:grpSpPr>
        <p:cxnSp>
          <p:nvCxnSpPr>
            <p:cNvPr id="48" name="Straight Connector 47">
              <a:extLst>
                <a:ext uri="{FF2B5EF4-FFF2-40B4-BE49-F238E27FC236}">
                  <a16:creationId xmlns:a16="http://schemas.microsoft.com/office/drawing/2014/main" id="{9125522E-1DFD-4F78-912B-B922A2D39D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FDA72C10-FE9D-49B3-80CB-A7EE8BCB38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0" name="Rectangle 23">
              <a:extLst>
                <a:ext uri="{FF2B5EF4-FFF2-40B4-BE49-F238E27FC236}">
                  <a16:creationId xmlns:a16="http://schemas.microsoft.com/office/drawing/2014/main" id="{6E7DF470-1055-45E4-AB9D-11E42EC53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1" name="Rectangle 25">
              <a:extLst>
                <a:ext uri="{FF2B5EF4-FFF2-40B4-BE49-F238E27FC236}">
                  <a16:creationId xmlns:a16="http://schemas.microsoft.com/office/drawing/2014/main" id="{6AA35CFF-3837-4B7F-B875-718AC2E14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2" name="Isosceles Triangle 51">
              <a:extLst>
                <a:ext uri="{FF2B5EF4-FFF2-40B4-BE49-F238E27FC236}">
                  <a16:creationId xmlns:a16="http://schemas.microsoft.com/office/drawing/2014/main" id="{62F41804-A347-47E3-8BD8-BD00CF2F6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3" name="Rectangle 27">
              <a:extLst>
                <a:ext uri="{FF2B5EF4-FFF2-40B4-BE49-F238E27FC236}">
                  <a16:creationId xmlns:a16="http://schemas.microsoft.com/office/drawing/2014/main" id="{76894B81-EE9C-4546-BCFA-DD9ED2C0AD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4" name="Rectangle 28">
              <a:extLst>
                <a:ext uri="{FF2B5EF4-FFF2-40B4-BE49-F238E27FC236}">
                  <a16:creationId xmlns:a16="http://schemas.microsoft.com/office/drawing/2014/main" id="{3AF181D1-71AC-43D8-A6E1-D4C488D5D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5" name="Rectangle 29">
              <a:extLst>
                <a:ext uri="{FF2B5EF4-FFF2-40B4-BE49-F238E27FC236}">
                  <a16:creationId xmlns:a16="http://schemas.microsoft.com/office/drawing/2014/main" id="{4132D661-917C-4D2D-8E37-8590B55D9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6" name="Isosceles Triangle 55">
              <a:extLst>
                <a:ext uri="{FF2B5EF4-FFF2-40B4-BE49-F238E27FC236}">
                  <a16:creationId xmlns:a16="http://schemas.microsoft.com/office/drawing/2014/main" id="{7969643D-8B71-434D-A235-68CB241F9D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DF15C24A-4BCF-47C0-B2FA-76A0EF338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59" name="Rectangle 58">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제목 1"/>
          <p:cNvSpPr>
            <a:spLocks noGrp="1"/>
          </p:cNvSpPr>
          <p:nvPr>
            <p:ph type="title"/>
          </p:nvPr>
        </p:nvSpPr>
        <p:spPr>
          <a:xfrm>
            <a:off x="978721" y="2073729"/>
            <a:ext cx="5321372" cy="6139542"/>
          </a:xfrm>
        </p:spPr>
        <p:txBody>
          <a:bodyPr vert="horz" lIns="91440" tIns="45720" rIns="91440" bIns="45720" rtlCol="0" anchor="ctr">
            <a:normAutofit/>
          </a:bodyPr>
          <a:lstStyle/>
          <a:p>
            <a:pPr defTabSz="457200" latinLnBrk="0"/>
            <a:r>
              <a:rPr lang="en-US" altLang="ko-KR" sz="6100">
                <a:solidFill>
                  <a:schemeClr val="accent1"/>
                </a:solidFill>
                <a:ea typeface="+mj-ea"/>
              </a:rPr>
              <a:t>Housekeeping Items</a:t>
            </a:r>
          </a:p>
        </p:txBody>
      </p:sp>
      <p:grpSp>
        <p:nvGrpSpPr>
          <p:cNvPr id="61" name="Group 60">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993901" y="-12701"/>
            <a:ext cx="7150100" cy="10299701"/>
            <a:chOff x="7425267" y="-8467"/>
            <a:chExt cx="4766733" cy="6866467"/>
          </a:xfrm>
        </p:grpSpPr>
        <p:cxnSp>
          <p:nvCxnSpPr>
            <p:cNvPr id="62" name="Straight Connector 61">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64"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5"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6" name="Isosceles Triangle 65">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7"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8"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9"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0" name="Isosceles Triangle 69">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72" name="Rectangle 71">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66578" y="0"/>
            <a:ext cx="9321422"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3" name="내용 개체 틀 5">
            <a:extLst>
              <a:ext uri="{FF2B5EF4-FFF2-40B4-BE49-F238E27FC236}">
                <a16:creationId xmlns:a16="http://schemas.microsoft.com/office/drawing/2014/main" id="{8D4E42FB-E3F3-6FE6-1960-A030DC1D6BB3}"/>
              </a:ext>
            </a:extLst>
          </p:cNvPr>
          <p:cNvGraphicFramePr>
            <a:graphicFrameLocks noGrp="1"/>
          </p:cNvGraphicFramePr>
          <p:nvPr>
            <p:ph idx="1"/>
            <p:extLst>
              <p:ext uri="{D42A27DB-BD31-4B8C-83A1-F6EECF244321}">
                <p14:modId xmlns:p14="http://schemas.microsoft.com/office/powerpoint/2010/main" val="1468328905"/>
              </p:ext>
            </p:extLst>
          </p:nvPr>
        </p:nvGraphicFramePr>
        <p:xfrm>
          <a:off x="7374829" y="1416844"/>
          <a:ext cx="9943206" cy="74693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1F2B4773-3207-44CC-B7AC-892B704982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2701"/>
            <a:ext cx="18288001" cy="10299701"/>
            <a:chOff x="0" y="-8467"/>
            <a:chExt cx="12192000" cy="6866467"/>
          </a:xfrm>
        </p:grpSpPr>
        <p:cxnSp>
          <p:nvCxnSpPr>
            <p:cNvPr id="18" name="Straight Connector 17">
              <a:extLst>
                <a:ext uri="{FF2B5EF4-FFF2-40B4-BE49-F238E27FC236}">
                  <a16:creationId xmlns:a16="http://schemas.microsoft.com/office/drawing/2014/main" id="{2B8267CA-A7A5-4E11-9D92-4EAC3DD3E8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E83D61B5-C6B4-4A4B-85AD-FEE7A54912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0" name="Rectangle 23">
              <a:extLst>
                <a:ext uri="{FF2B5EF4-FFF2-40B4-BE49-F238E27FC236}">
                  <a16:creationId xmlns:a16="http://schemas.microsoft.com/office/drawing/2014/main" id="{A0B67FE4-688F-4497-8BFD-157613A69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Rectangle 25">
              <a:extLst>
                <a:ext uri="{FF2B5EF4-FFF2-40B4-BE49-F238E27FC236}">
                  <a16:creationId xmlns:a16="http://schemas.microsoft.com/office/drawing/2014/main" id="{3BF5BE1A-9BAC-4581-A82B-FD8FE3159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Isosceles Triangle 21">
              <a:extLst>
                <a:ext uri="{FF2B5EF4-FFF2-40B4-BE49-F238E27FC236}">
                  <a16:creationId xmlns:a16="http://schemas.microsoft.com/office/drawing/2014/main" id="{971E5644-6772-414A-8199-E30BFB02A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7">
              <a:extLst>
                <a:ext uri="{FF2B5EF4-FFF2-40B4-BE49-F238E27FC236}">
                  <a16:creationId xmlns:a16="http://schemas.microsoft.com/office/drawing/2014/main" id="{E8246D50-BB0C-408E-93FD-7B8D63A7F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Rectangle 28">
              <a:extLst>
                <a:ext uri="{FF2B5EF4-FFF2-40B4-BE49-F238E27FC236}">
                  <a16:creationId xmlns:a16="http://schemas.microsoft.com/office/drawing/2014/main" id="{AFBC5D22-68C1-44FB-8181-CB84ECAA8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9">
              <a:extLst>
                <a:ext uri="{FF2B5EF4-FFF2-40B4-BE49-F238E27FC236}">
                  <a16:creationId xmlns:a16="http://schemas.microsoft.com/office/drawing/2014/main" id="{FB6D0FCE-FBDB-4655-A1A7-640B1E86B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Isosceles Triangle 25">
              <a:extLst>
                <a:ext uri="{FF2B5EF4-FFF2-40B4-BE49-F238E27FC236}">
                  <a16:creationId xmlns:a16="http://schemas.microsoft.com/office/drawing/2014/main" id="{BC8157DF-FD90-4AD6-B803-3AC0ACD8E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a:extLst>
                <a:ext uri="{FF2B5EF4-FFF2-40B4-BE49-F238E27FC236}">
                  <a16:creationId xmlns:a16="http://schemas.microsoft.com/office/drawing/2014/main" id="{3548B067-9D63-4D21-92EF-CBC9E6338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29" name="Rectangle 28">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1" name="Rectangle 30">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Straight Connector 32">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66969" y="0"/>
            <a:ext cx="1828800" cy="10287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936468" y="5522119"/>
            <a:ext cx="7145337" cy="4764881"/>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37"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3852" y="-12700"/>
            <a:ext cx="4511023" cy="10299700"/>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9"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56801" y="-12700"/>
            <a:ext cx="3882837" cy="10299700"/>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1" name="Isosceles Triangle 40">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50137" y="4572000"/>
            <a:ext cx="4889501" cy="5715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3"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53388" y="-12700"/>
            <a:ext cx="4281489" cy="102997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5" name="Isosceles Triangle 44">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09137" y="5384800"/>
            <a:ext cx="2725738" cy="4902200"/>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7" name="Freeform: Shape 46">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96446" y="-12700"/>
            <a:ext cx="8991554" cy="10299700"/>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ext Box 5"/>
          <p:cNvSpPr txBox="1">
            <a:spLocks noChangeArrowheads="1"/>
          </p:cNvSpPr>
          <p:nvPr/>
        </p:nvSpPr>
        <p:spPr bwMode="auto">
          <a:xfrm>
            <a:off x="10772584" y="914400"/>
            <a:ext cx="6769484" cy="3341595"/>
          </a:xfrm>
          <a:prstGeom prst="rect">
            <a:avLst/>
          </a:prstGeom>
        </p:spPr>
        <p:txBody>
          <a:bodyPr vert="horz" lIns="91440" tIns="45720" rIns="91440" bIns="45720" numCol="1" rtlCol="0" anchor="ctr" anchorCtr="0" compatLnSpc="1">
            <a:prstTxWarp prst="textNoShape">
              <a:avLst/>
            </a:prstTxWarp>
            <a:normAutofit/>
          </a:bodyPr>
          <a:lstStyle/>
          <a:p>
            <a:pPr lvl="0" fontAlgn="base">
              <a:spcBef>
                <a:spcPct val="0"/>
              </a:spcBef>
              <a:spcAft>
                <a:spcPts val="600"/>
              </a:spcAft>
            </a:pPr>
            <a:r>
              <a:rPr kumimoji="1" lang="en-US" altLang="ko-KR" sz="3600" b="1" dirty="0">
                <a:solidFill>
                  <a:srgbClr val="FFFFFF"/>
                </a:solidFill>
                <a:latin typeface="+mj-lt"/>
                <a:ea typeface="+mj-ea"/>
                <a:cs typeface="+mj-cs"/>
              </a:rPr>
              <a:t>Welcome</a:t>
            </a:r>
          </a:p>
        </p:txBody>
      </p:sp>
      <p:pic>
        <p:nvPicPr>
          <p:cNvPr id="2" name="그림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876" y="3570731"/>
            <a:ext cx="5785161" cy="3278885"/>
          </a:xfrm>
          <a:prstGeom prst="rect">
            <a:avLst/>
          </a:prstGeom>
        </p:spPr>
      </p:pic>
      <p:sp>
        <p:nvSpPr>
          <p:cNvPr id="12" name="Text Box 9"/>
          <p:cNvSpPr txBox="1">
            <a:spLocks noChangeArrowheads="1"/>
          </p:cNvSpPr>
          <p:nvPr/>
        </p:nvSpPr>
        <p:spPr bwMode="auto">
          <a:xfrm>
            <a:off x="10447370" y="3064237"/>
            <a:ext cx="6769482" cy="4976907"/>
          </a:xfrm>
          <a:prstGeom prst="rect">
            <a:avLst/>
          </a:prstGeom>
        </p:spPr>
        <p:txBody>
          <a:bodyPr vert="horz" lIns="91440" tIns="45720" rIns="91440" bIns="45720" numCol="1" rtlCol="0" anchor="t" anchorCtr="0" compatLnSpc="1">
            <a:prstTxWarp prst="textNoShape">
              <a:avLst/>
            </a:prstTxWarp>
            <a:normAutofit/>
          </a:bodyPr>
          <a:lstStyle/>
          <a:p>
            <a:pPr>
              <a:spcBef>
                <a:spcPts val="1000"/>
              </a:spcBef>
              <a:buClr>
                <a:schemeClr val="accent1"/>
              </a:buClr>
              <a:buSzPct val="80000"/>
              <a:buFont typeface="Wingdings 3" charset="2"/>
              <a:buChar char=""/>
            </a:pPr>
            <a:r>
              <a:rPr lang="en-US" sz="3200" dirty="0">
                <a:solidFill>
                  <a:srgbClr val="FFFFFF"/>
                </a:solidFill>
                <a:highlight>
                  <a:srgbClr val="C0C0C0"/>
                </a:highlight>
              </a:rPr>
              <a:t>First time guests </a:t>
            </a:r>
          </a:p>
          <a:p>
            <a:pPr>
              <a:spcBef>
                <a:spcPts val="1000"/>
              </a:spcBef>
              <a:buClr>
                <a:schemeClr val="accent1"/>
              </a:buClr>
              <a:buSzPct val="80000"/>
              <a:buFont typeface="Wingdings 3" charset="2"/>
              <a:buChar char=""/>
            </a:pPr>
            <a:r>
              <a:rPr kumimoji="1" lang="en-US" altLang="ko-KR" sz="3200" dirty="0">
                <a:solidFill>
                  <a:srgbClr val="FFFFFF"/>
                </a:solidFill>
              </a:rPr>
              <a:t>Members </a:t>
            </a:r>
          </a:p>
          <a:p>
            <a:pPr>
              <a:spcBef>
                <a:spcPts val="1000"/>
              </a:spcBef>
              <a:buClr>
                <a:schemeClr val="accent1"/>
              </a:buClr>
              <a:buSzPct val="80000"/>
              <a:buFont typeface="Wingdings 3" charset="2"/>
              <a:buChar char=""/>
            </a:pPr>
            <a:r>
              <a:rPr kumimoji="1" lang="en-US" altLang="ko-KR" sz="3200" dirty="0">
                <a:solidFill>
                  <a:srgbClr val="FFFFFF"/>
                </a:solidFill>
              </a:rPr>
              <a:t>Affiliate Members </a:t>
            </a:r>
          </a:p>
          <a:p>
            <a:pPr>
              <a:spcBef>
                <a:spcPts val="1000"/>
              </a:spcBef>
              <a:buClr>
                <a:schemeClr val="accent1"/>
              </a:buClr>
              <a:buSzPct val="80000"/>
              <a:buFont typeface="Wingdings 3" charset="2"/>
              <a:buChar char=""/>
            </a:pPr>
            <a:r>
              <a:rPr kumimoji="1" lang="en-US" altLang="ko-KR" sz="3200" dirty="0">
                <a:solidFill>
                  <a:srgbClr val="FFFFFF"/>
                </a:solidFill>
              </a:rPr>
              <a:t>Partners </a:t>
            </a:r>
          </a:p>
          <a:p>
            <a:pPr>
              <a:spcBef>
                <a:spcPts val="1000"/>
              </a:spcBef>
              <a:buClr>
                <a:schemeClr val="accent1"/>
              </a:buClr>
              <a:buSzPct val="80000"/>
              <a:buFont typeface="Wingdings 3" charset="2"/>
              <a:buChar char=""/>
            </a:pPr>
            <a:r>
              <a:rPr kumimoji="1" lang="en-US" altLang="ko-KR" sz="3200" dirty="0">
                <a:solidFill>
                  <a:srgbClr val="FFFFFF"/>
                </a:solidFill>
              </a:rPr>
              <a:t>Sponsors </a:t>
            </a:r>
          </a:p>
          <a:p>
            <a:pPr>
              <a:spcBef>
                <a:spcPts val="1000"/>
              </a:spcBef>
              <a:buClr>
                <a:schemeClr val="accent1"/>
              </a:buClr>
              <a:buSzPct val="80000"/>
              <a:buFont typeface="Wingdings 3" charset="2"/>
              <a:buChar char=""/>
            </a:pPr>
            <a:r>
              <a:rPr lang="en-US" sz="3200" dirty="0">
                <a:solidFill>
                  <a:srgbClr val="FFFFFF"/>
                </a:solidFill>
                <a:highlight>
                  <a:srgbClr val="C0C0C0"/>
                </a:highlight>
              </a:rPr>
              <a:t>Speakers </a:t>
            </a:r>
          </a:p>
        </p:txBody>
      </p:sp>
      <p:pic>
        <p:nvPicPr>
          <p:cNvPr id="5" name="Picture 4">
            <a:extLst>
              <a:ext uri="{FF2B5EF4-FFF2-40B4-BE49-F238E27FC236}">
                <a16:creationId xmlns:a16="http://schemas.microsoft.com/office/drawing/2014/main" id="{2FC16D6E-4C8D-D42C-8252-0B30E478E34F}"/>
              </a:ext>
            </a:extLst>
          </p:cNvPr>
          <p:cNvPicPr>
            <a:picLocks noChangeAspect="1"/>
          </p:cNvPicPr>
          <p:nvPr/>
        </p:nvPicPr>
        <p:blipFill>
          <a:blip r:embed="rId3"/>
          <a:stretch>
            <a:fillRect/>
          </a:stretch>
        </p:blipFill>
        <p:spPr>
          <a:xfrm>
            <a:off x="493962" y="193119"/>
            <a:ext cx="6431837" cy="990076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42" name="Group 141">
            <a:extLst>
              <a:ext uri="{FF2B5EF4-FFF2-40B4-BE49-F238E27FC236}">
                <a16:creationId xmlns:a16="http://schemas.microsoft.com/office/drawing/2014/main" id="{09EA7EA7-74F5-4EE2-8E3D-1A10308259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2701"/>
            <a:ext cx="18288001" cy="10299701"/>
            <a:chOff x="0" y="-8467"/>
            <a:chExt cx="12192000" cy="6866467"/>
          </a:xfrm>
        </p:grpSpPr>
        <p:cxnSp>
          <p:nvCxnSpPr>
            <p:cNvPr id="123" name="Straight Connector 122">
              <a:extLst>
                <a:ext uri="{FF2B5EF4-FFF2-40B4-BE49-F238E27FC236}">
                  <a16:creationId xmlns:a16="http://schemas.microsoft.com/office/drawing/2014/main" id="{A5CE79B5-7EE4-424D-AD14-5DEFB61B85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4" name="Straight Connector 123">
              <a:extLst>
                <a:ext uri="{FF2B5EF4-FFF2-40B4-BE49-F238E27FC236}">
                  <a16:creationId xmlns:a16="http://schemas.microsoft.com/office/drawing/2014/main" id="{696C926F-F999-44BA-8D86-9EAB51D6501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3"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4"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5" name="Isosceles Triangle 144">
              <a:extLst>
                <a:ext uri="{FF2B5EF4-FFF2-40B4-BE49-F238E27FC236}">
                  <a16:creationId xmlns:a16="http://schemas.microsoft.com/office/drawing/2014/main" id="{CEDB37A9-282D-4DDB-85AD-B2090A825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6"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7"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8"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9" name="Isosceles Triangle 148">
              <a:extLst>
                <a:ext uri="{FF2B5EF4-FFF2-40B4-BE49-F238E27FC236}">
                  <a16:creationId xmlns:a16="http://schemas.microsoft.com/office/drawing/2014/main" id="{626DA82A-72C2-4DF6-9CF0-0D1F6B96B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0" name="Isosceles Triangle 149">
              <a:extLst>
                <a:ext uri="{FF2B5EF4-FFF2-40B4-BE49-F238E27FC236}">
                  <a16:creationId xmlns:a16="http://schemas.microsoft.com/office/drawing/2014/main" id="{8EE6DC63-4380-4BE0-A68A-8F01162BD1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151" name="Rectangle 150">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6B94342E-6EC9-9B70-FC42-8450E78793E8}"/>
              </a:ext>
            </a:extLst>
          </p:cNvPr>
          <p:cNvSpPr>
            <a:spLocks noGrp="1"/>
          </p:cNvSpPr>
          <p:nvPr>
            <p:ph type="title"/>
          </p:nvPr>
        </p:nvSpPr>
        <p:spPr>
          <a:xfrm>
            <a:off x="1612540" y="107950"/>
            <a:ext cx="12895002" cy="1981200"/>
          </a:xfrm>
        </p:spPr>
        <p:txBody>
          <a:bodyPr vert="horz" lIns="91440" tIns="45720" rIns="91440" bIns="45720" rtlCol="0" anchor="t">
            <a:normAutofit/>
          </a:bodyPr>
          <a:lstStyle/>
          <a:p>
            <a:pPr defTabSz="457200" latinLnBrk="0"/>
            <a:r>
              <a:rPr lang="en-US" sz="3600" dirty="0">
                <a:solidFill>
                  <a:schemeClr val="accent1"/>
                </a:solidFill>
                <a:ea typeface="+mj-ea"/>
              </a:rPr>
              <a:t>Agenda Review- Thursday, July 9 </a:t>
            </a:r>
          </a:p>
        </p:txBody>
      </p:sp>
      <p:sp>
        <p:nvSpPr>
          <p:cNvPr id="152" name="Isosceles Triangle 151">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1263894" cy="8499231"/>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6" name="Content Placeholder 4">
            <a:extLst>
              <a:ext uri="{FF2B5EF4-FFF2-40B4-BE49-F238E27FC236}">
                <a16:creationId xmlns:a16="http://schemas.microsoft.com/office/drawing/2014/main" id="{1D1C3870-2948-56FF-E542-59A727C666AC}"/>
              </a:ext>
            </a:extLst>
          </p:cNvPr>
          <p:cNvSpPr>
            <a:spLocks noGrp="1"/>
          </p:cNvSpPr>
          <p:nvPr>
            <p:ph idx="1"/>
          </p:nvPr>
        </p:nvSpPr>
        <p:spPr>
          <a:xfrm>
            <a:off x="1829147" y="720287"/>
            <a:ext cx="8911523" cy="9603664"/>
          </a:xfrm>
        </p:spPr>
        <p:txBody>
          <a:bodyPr vert="horz" lIns="91440" tIns="45720" rIns="91440" bIns="45720" rtlCol="0" anchor="t">
            <a:noAutofit/>
          </a:bodyPr>
          <a:lstStyle/>
          <a:p>
            <a:r>
              <a:rPr lang="en-US" sz="2400" dirty="0"/>
              <a:t>8:00 – 9:00 Breakfast</a:t>
            </a:r>
          </a:p>
          <a:p>
            <a:r>
              <a:rPr lang="en-US" sz="2400" dirty="0">
                <a:ea typeface="맑은 고딕"/>
              </a:rPr>
              <a:t>9:00-9:05 Breakfast Sponsor- </a:t>
            </a:r>
            <a:r>
              <a:rPr lang="en-US" sz="2400" dirty="0" err="1">
                <a:ea typeface="맑은 고딕"/>
              </a:rPr>
              <a:t>Caresource</a:t>
            </a:r>
            <a:endParaRPr lang="en-US" sz="2400" dirty="0" err="1"/>
          </a:p>
          <a:p>
            <a:r>
              <a:rPr lang="en-US" sz="2400" dirty="0"/>
              <a:t>9:05 – 9:30 Zoe update</a:t>
            </a:r>
          </a:p>
          <a:p>
            <a:r>
              <a:rPr lang="en-US" sz="2400" dirty="0"/>
              <a:t>9:30 – 10:30 DCS Austin</a:t>
            </a:r>
          </a:p>
          <a:p>
            <a:r>
              <a:rPr lang="en-US" sz="2400" dirty="0"/>
              <a:t>10:30-10:45 Break</a:t>
            </a:r>
          </a:p>
          <a:p>
            <a:r>
              <a:rPr lang="en-US" sz="2400" dirty="0"/>
              <a:t>10:45-11:45 Department of Correction- Neil Duchac</a:t>
            </a:r>
          </a:p>
          <a:p>
            <a:r>
              <a:rPr lang="en-US" sz="2400" dirty="0"/>
              <a:t>11:45-12:30 Lunch</a:t>
            </a:r>
          </a:p>
          <a:p>
            <a:r>
              <a:rPr lang="en-US" sz="2400" dirty="0"/>
              <a:t>12:30 – 12:55 Visit Exhibitors</a:t>
            </a:r>
          </a:p>
          <a:p>
            <a:r>
              <a:rPr lang="en-US" sz="2400">
                <a:ea typeface="맑은 고딕"/>
              </a:rPr>
              <a:t>12:55-1:00 Lunch Sponsor- Molina </a:t>
            </a:r>
            <a:endParaRPr lang="en-US" sz="2400"/>
          </a:p>
          <a:p>
            <a:r>
              <a:rPr lang="en-US" sz="2400" dirty="0"/>
              <a:t>1:00 – 2:00 Emily Singer, Update on Employment Services </a:t>
            </a:r>
          </a:p>
          <a:p>
            <a:r>
              <a:rPr lang="en-US" sz="2400" dirty="0"/>
              <a:t>2:00 – 3:00 Indiana Medicaid Community Engagement Update Amanda Deaton</a:t>
            </a:r>
          </a:p>
          <a:p>
            <a:r>
              <a:rPr lang="en-US" sz="2400" dirty="0"/>
              <a:t>3:00 – 3:15 Break</a:t>
            </a:r>
          </a:p>
          <a:p>
            <a:r>
              <a:rPr lang="en-US" sz="2400" dirty="0"/>
              <a:t>3:15 – 4:15 DMHA Youth Services and DMHA Update- Sarah Sailors </a:t>
            </a:r>
          </a:p>
          <a:p>
            <a:r>
              <a:rPr lang="en-US" sz="2400" b="1" dirty="0"/>
              <a:t>Sponsored Reception &amp; PAC FUNDRAISING EVENT 5:00 – 6:45 Batting Cages</a:t>
            </a:r>
          </a:p>
          <a:p>
            <a:endParaRPr lang="en-US" sz="1400" b="1" dirty="0"/>
          </a:p>
          <a:p>
            <a:endParaRPr lang="en-US" sz="1400" dirty="0">
              <a:solidFill>
                <a:schemeClr val="tx1">
                  <a:lumMod val="75000"/>
                  <a:lumOff val="25000"/>
                </a:schemeClr>
              </a:solidFill>
              <a:latin typeface="+mn-lt"/>
              <a:ea typeface="+mn-ea"/>
            </a:endParaRPr>
          </a:p>
        </p:txBody>
      </p:sp>
      <p:sp>
        <p:nvSpPr>
          <p:cNvPr id="153" name="Isosceles Triangle 152">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7614900" y="6019800"/>
            <a:ext cx="673100" cy="42672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910802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AD77078-3771-A203-DC9A-3AD5210BD00C}"/>
            </a:ext>
          </a:extLst>
        </p:cNvPr>
        <p:cNvGrpSpPr/>
        <p:nvPr/>
      </p:nvGrpSpPr>
      <p:grpSpPr>
        <a:xfrm>
          <a:off x="0" y="0"/>
          <a:ext cx="0" cy="0"/>
          <a:chOff x="0" y="0"/>
          <a:chExt cx="0" cy="0"/>
        </a:xfrm>
      </p:grpSpPr>
      <p:grpSp>
        <p:nvGrpSpPr>
          <p:cNvPr id="142" name="Group 141">
            <a:extLst>
              <a:ext uri="{FF2B5EF4-FFF2-40B4-BE49-F238E27FC236}">
                <a16:creationId xmlns:a16="http://schemas.microsoft.com/office/drawing/2014/main" id="{8667CD6F-004F-EFA3-947D-6020DAC0991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2701"/>
            <a:ext cx="18288001" cy="10299701"/>
            <a:chOff x="0" y="-8467"/>
            <a:chExt cx="12192000" cy="6866467"/>
          </a:xfrm>
        </p:grpSpPr>
        <p:cxnSp>
          <p:nvCxnSpPr>
            <p:cNvPr id="123" name="Straight Connector 122">
              <a:extLst>
                <a:ext uri="{FF2B5EF4-FFF2-40B4-BE49-F238E27FC236}">
                  <a16:creationId xmlns:a16="http://schemas.microsoft.com/office/drawing/2014/main" id="{F46BFA4A-B3CB-F45F-6484-B445508BFA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4" name="Straight Connector 123">
              <a:extLst>
                <a:ext uri="{FF2B5EF4-FFF2-40B4-BE49-F238E27FC236}">
                  <a16:creationId xmlns:a16="http://schemas.microsoft.com/office/drawing/2014/main" id="{D72C8C2B-1189-FF0E-94D2-4C310152690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3" name="Rectangle 23">
              <a:extLst>
                <a:ext uri="{FF2B5EF4-FFF2-40B4-BE49-F238E27FC236}">
                  <a16:creationId xmlns:a16="http://schemas.microsoft.com/office/drawing/2014/main" id="{5CC28DB5-7F82-1C14-C36B-13B9B056AA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4" name="Rectangle 25">
              <a:extLst>
                <a:ext uri="{FF2B5EF4-FFF2-40B4-BE49-F238E27FC236}">
                  <a16:creationId xmlns:a16="http://schemas.microsoft.com/office/drawing/2014/main" id="{286D4F03-F819-8584-2E17-24DC781511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5" name="Isosceles Triangle 144">
              <a:extLst>
                <a:ext uri="{FF2B5EF4-FFF2-40B4-BE49-F238E27FC236}">
                  <a16:creationId xmlns:a16="http://schemas.microsoft.com/office/drawing/2014/main" id="{9E683311-7B0E-FBAA-D903-74FFF3D424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6" name="Rectangle 27">
              <a:extLst>
                <a:ext uri="{FF2B5EF4-FFF2-40B4-BE49-F238E27FC236}">
                  <a16:creationId xmlns:a16="http://schemas.microsoft.com/office/drawing/2014/main" id="{3EC20C5F-6005-313D-1E88-12B29F95ED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7" name="Rectangle 28">
              <a:extLst>
                <a:ext uri="{FF2B5EF4-FFF2-40B4-BE49-F238E27FC236}">
                  <a16:creationId xmlns:a16="http://schemas.microsoft.com/office/drawing/2014/main" id="{EADC4D1E-86F8-ECC1-ACA9-5A1647A15F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8" name="Rectangle 29">
              <a:extLst>
                <a:ext uri="{FF2B5EF4-FFF2-40B4-BE49-F238E27FC236}">
                  <a16:creationId xmlns:a16="http://schemas.microsoft.com/office/drawing/2014/main" id="{0C288A4C-4D0D-3D5A-4899-8C0FEFB4EB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9" name="Isosceles Triangle 148">
              <a:extLst>
                <a:ext uri="{FF2B5EF4-FFF2-40B4-BE49-F238E27FC236}">
                  <a16:creationId xmlns:a16="http://schemas.microsoft.com/office/drawing/2014/main" id="{08BE9EDC-78D5-19CF-85A0-153870D03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0" name="Isosceles Triangle 149">
              <a:extLst>
                <a:ext uri="{FF2B5EF4-FFF2-40B4-BE49-F238E27FC236}">
                  <a16:creationId xmlns:a16="http://schemas.microsoft.com/office/drawing/2014/main" id="{43007829-33F8-A54A-9FF9-6FBCCD1A86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151" name="Rectangle 150">
            <a:extLst>
              <a:ext uri="{FF2B5EF4-FFF2-40B4-BE49-F238E27FC236}">
                <a16:creationId xmlns:a16="http://schemas.microsoft.com/office/drawing/2014/main" id="{89ABB5BA-E528-9ED1-62EA-BB264F9B08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7FFD6456-9AAD-5651-C489-4AC1642C4BEB}"/>
              </a:ext>
            </a:extLst>
          </p:cNvPr>
          <p:cNvSpPr>
            <a:spLocks noGrp="1"/>
          </p:cNvSpPr>
          <p:nvPr>
            <p:ph type="title"/>
          </p:nvPr>
        </p:nvSpPr>
        <p:spPr>
          <a:xfrm>
            <a:off x="1612540" y="107950"/>
            <a:ext cx="12895002" cy="1981200"/>
          </a:xfrm>
        </p:spPr>
        <p:txBody>
          <a:bodyPr vert="horz" lIns="91440" tIns="45720" rIns="91440" bIns="45720" rtlCol="0" anchor="t">
            <a:normAutofit/>
          </a:bodyPr>
          <a:lstStyle/>
          <a:p>
            <a:pPr defTabSz="457200" latinLnBrk="0"/>
            <a:r>
              <a:rPr lang="en-US" sz="3600">
                <a:solidFill>
                  <a:schemeClr val="accent1"/>
                </a:solidFill>
                <a:ea typeface="+mj-ea"/>
              </a:rPr>
              <a:t>Agenda Review </a:t>
            </a:r>
          </a:p>
        </p:txBody>
      </p:sp>
      <p:sp>
        <p:nvSpPr>
          <p:cNvPr id="152" name="Isosceles Triangle 151">
            <a:extLst>
              <a:ext uri="{FF2B5EF4-FFF2-40B4-BE49-F238E27FC236}">
                <a16:creationId xmlns:a16="http://schemas.microsoft.com/office/drawing/2014/main" id="{512CCAAE-375B-59E6-2C86-6D13C9B14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1263894" cy="8499231"/>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6" name="Content Placeholder 4">
            <a:extLst>
              <a:ext uri="{FF2B5EF4-FFF2-40B4-BE49-F238E27FC236}">
                <a16:creationId xmlns:a16="http://schemas.microsoft.com/office/drawing/2014/main" id="{81DB5E1A-9815-7B34-1B87-4B9645DBE4A3}"/>
              </a:ext>
            </a:extLst>
          </p:cNvPr>
          <p:cNvSpPr>
            <a:spLocks noGrp="1"/>
          </p:cNvSpPr>
          <p:nvPr>
            <p:ph idx="1"/>
          </p:nvPr>
        </p:nvSpPr>
        <p:spPr>
          <a:xfrm>
            <a:off x="2688579" y="1217968"/>
            <a:ext cx="8911523" cy="9603664"/>
          </a:xfrm>
        </p:spPr>
        <p:txBody>
          <a:bodyPr vert="horz" lIns="91440" tIns="45720" rIns="91440" bIns="45720" rtlCol="0">
            <a:noAutofit/>
          </a:bodyPr>
          <a:lstStyle/>
          <a:p>
            <a:r>
              <a:rPr lang="en-US" dirty="0"/>
              <a:t>Friday, July 10</a:t>
            </a:r>
          </a:p>
          <a:p>
            <a:r>
              <a:rPr lang="en-US" dirty="0"/>
              <a:t>8:00 – 9:00 Breakfast</a:t>
            </a:r>
          </a:p>
          <a:p>
            <a:r>
              <a:rPr lang="en-US" dirty="0"/>
              <a:t>9:00-10:00 Indiana Council/Policy Updates</a:t>
            </a:r>
          </a:p>
          <a:p>
            <a:r>
              <a:rPr lang="en-US" dirty="0"/>
              <a:t>10:00-10:30 Indiana Council Strategic Plan</a:t>
            </a:r>
          </a:p>
          <a:p>
            <a:r>
              <a:rPr lang="en-US" dirty="0"/>
              <a:t>10:30-10:45 Break</a:t>
            </a:r>
          </a:p>
          <a:p>
            <a:r>
              <a:rPr lang="en-US" dirty="0"/>
              <a:t>10:45-11:45 Legal Updates, Suzannah Overholt</a:t>
            </a:r>
          </a:p>
          <a:p>
            <a:r>
              <a:rPr lang="en-US" dirty="0"/>
              <a:t>11:45-12:00 Wrap-up &amp; Next Steps</a:t>
            </a:r>
          </a:p>
          <a:p>
            <a:endParaRPr lang="en-US" sz="1400" b="1" dirty="0"/>
          </a:p>
          <a:p>
            <a:endParaRPr lang="en-US" sz="1400" dirty="0">
              <a:solidFill>
                <a:schemeClr val="tx1">
                  <a:lumMod val="75000"/>
                  <a:lumOff val="25000"/>
                </a:schemeClr>
              </a:solidFill>
              <a:latin typeface="+mn-lt"/>
              <a:ea typeface="+mn-ea"/>
            </a:endParaRPr>
          </a:p>
        </p:txBody>
      </p:sp>
      <p:sp>
        <p:nvSpPr>
          <p:cNvPr id="153" name="Isosceles Triangle 152">
            <a:extLst>
              <a:ext uri="{FF2B5EF4-FFF2-40B4-BE49-F238E27FC236}">
                <a16:creationId xmlns:a16="http://schemas.microsoft.com/office/drawing/2014/main" id="{E1AE81C5-80BF-4544-807C-7D9D9B9A52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7614900" y="6019800"/>
            <a:ext cx="673100" cy="42672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246490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274779" y="4148804"/>
            <a:ext cx="3693319" cy="327817"/>
          </a:xfrm>
          <a:prstGeom prst="rect">
            <a:avLst/>
          </a:prstGeom>
        </p:spPr>
        <p:txBody>
          <a:bodyPr vert="horz" wrap="square" lIns="0" tIns="12989" rIns="0" bIns="0" rtlCol="0">
            <a:spAutoFit/>
          </a:bodyPr>
          <a:lstStyle/>
          <a:p>
            <a:pPr marL="12988">
              <a:spcBef>
                <a:spcPts val="102"/>
              </a:spcBef>
            </a:pPr>
            <a:r>
              <a:rPr sz="2045" b="1" dirty="0">
                <a:solidFill>
                  <a:srgbClr val="00007F"/>
                </a:solidFill>
                <a:latin typeface="Calibri"/>
                <a:cs typeface="Calibri"/>
              </a:rPr>
              <a:t>Indiana</a:t>
            </a:r>
            <a:r>
              <a:rPr sz="2045" b="1" spc="-72" dirty="0">
                <a:solidFill>
                  <a:srgbClr val="00007F"/>
                </a:solidFill>
                <a:latin typeface="Calibri"/>
                <a:cs typeface="Calibri"/>
              </a:rPr>
              <a:t> </a:t>
            </a:r>
            <a:r>
              <a:rPr sz="2045" b="1" dirty="0">
                <a:solidFill>
                  <a:srgbClr val="00007F"/>
                </a:solidFill>
                <a:latin typeface="Calibri"/>
                <a:cs typeface="Calibri"/>
              </a:rPr>
              <a:t>CMHCs'</a:t>
            </a:r>
            <a:r>
              <a:rPr sz="2045" b="1" spc="-77" dirty="0">
                <a:solidFill>
                  <a:srgbClr val="00007F"/>
                </a:solidFill>
                <a:latin typeface="Calibri"/>
                <a:cs typeface="Calibri"/>
              </a:rPr>
              <a:t> </a:t>
            </a:r>
            <a:r>
              <a:rPr sz="2045" b="1" dirty="0">
                <a:solidFill>
                  <a:srgbClr val="00007F"/>
                </a:solidFill>
                <a:latin typeface="Calibri"/>
                <a:cs typeface="Calibri"/>
              </a:rPr>
              <a:t>Collective</a:t>
            </a:r>
            <a:r>
              <a:rPr sz="2045" b="1" spc="-77" dirty="0">
                <a:solidFill>
                  <a:srgbClr val="00007F"/>
                </a:solidFill>
                <a:latin typeface="Calibri"/>
                <a:cs typeface="Calibri"/>
              </a:rPr>
              <a:t> </a:t>
            </a:r>
            <a:r>
              <a:rPr sz="2045" b="1" spc="-10" dirty="0">
                <a:solidFill>
                  <a:srgbClr val="00007F"/>
                </a:solidFill>
                <a:latin typeface="Calibri"/>
                <a:cs typeface="Calibri"/>
              </a:rPr>
              <a:t>Profile</a:t>
            </a:r>
            <a:r>
              <a:rPr sz="1432" b="1" spc="-10" dirty="0">
                <a:solidFill>
                  <a:srgbClr val="00007F"/>
                </a:solidFill>
                <a:latin typeface="Calibri"/>
                <a:cs typeface="Calibri"/>
              </a:rPr>
              <a:t>*</a:t>
            </a:r>
            <a:endParaRPr sz="1432">
              <a:latin typeface="Calibri"/>
              <a:cs typeface="Calibri"/>
            </a:endParaRPr>
          </a:p>
        </p:txBody>
      </p:sp>
      <p:sp>
        <p:nvSpPr>
          <p:cNvPr id="3" name="object 3" descr="$PPTXTitle"/>
          <p:cNvSpPr txBox="1">
            <a:spLocks noGrp="1"/>
          </p:cNvSpPr>
          <p:nvPr>
            <p:ph type="title"/>
          </p:nvPr>
        </p:nvSpPr>
        <p:spPr>
          <a:xfrm>
            <a:off x="16835" y="20718"/>
            <a:ext cx="4089944" cy="5830093"/>
          </a:xfrm>
          <a:prstGeom prst="rect">
            <a:avLst/>
          </a:prstGeom>
        </p:spPr>
        <p:txBody>
          <a:bodyPr vert="horz" wrap="square" lIns="0" tIns="12989" rIns="0" bIns="0" rtlCol="0" anchor="t">
            <a:spAutoFit/>
          </a:bodyPr>
          <a:lstStyle/>
          <a:p>
            <a:pPr marL="12988">
              <a:spcBef>
                <a:spcPts val="102"/>
              </a:spcBef>
            </a:pPr>
            <a:r>
              <a:rPr dirty="0"/>
              <a:t>Indiana</a:t>
            </a:r>
            <a:r>
              <a:rPr spc="-46" dirty="0"/>
              <a:t> </a:t>
            </a:r>
            <a:r>
              <a:rPr dirty="0"/>
              <a:t>CMHCs'</a:t>
            </a:r>
            <a:r>
              <a:rPr spc="-41" dirty="0"/>
              <a:t> </a:t>
            </a:r>
            <a:r>
              <a:rPr dirty="0"/>
              <a:t>Impact</a:t>
            </a:r>
            <a:r>
              <a:rPr spc="-46" dirty="0"/>
              <a:t> </a:t>
            </a:r>
            <a:r>
              <a:rPr dirty="0"/>
              <a:t>on</a:t>
            </a:r>
            <a:r>
              <a:rPr spc="-46" dirty="0"/>
              <a:t> </a:t>
            </a:r>
            <a:r>
              <a:rPr spc="-10" dirty="0"/>
              <a:t>Local</a:t>
            </a:r>
          </a:p>
          <a:p>
            <a:pPr marL="12988"/>
            <a:r>
              <a:rPr dirty="0"/>
              <a:t>Communities</a:t>
            </a:r>
            <a:r>
              <a:rPr spc="-51" dirty="0"/>
              <a:t> </a:t>
            </a:r>
            <a:r>
              <a:rPr dirty="0"/>
              <a:t>and</a:t>
            </a:r>
            <a:r>
              <a:rPr spc="-56" dirty="0"/>
              <a:t> </a:t>
            </a:r>
            <a:r>
              <a:rPr dirty="0"/>
              <a:t>Hoosier</a:t>
            </a:r>
            <a:r>
              <a:rPr spc="-51" dirty="0"/>
              <a:t> </a:t>
            </a:r>
            <a:r>
              <a:rPr spc="-10" dirty="0"/>
              <a:t>Lives</a:t>
            </a:r>
          </a:p>
        </p:txBody>
      </p:sp>
      <p:pic>
        <p:nvPicPr>
          <p:cNvPr id="4" name="object 4"/>
          <p:cNvPicPr/>
          <p:nvPr/>
        </p:nvPicPr>
        <p:blipFill>
          <a:blip r:embed="rId2" cstate="print"/>
          <a:stretch>
            <a:fillRect/>
          </a:stretch>
        </p:blipFill>
        <p:spPr>
          <a:xfrm>
            <a:off x="5715013" y="213213"/>
            <a:ext cx="1633064" cy="610043"/>
          </a:xfrm>
          <a:prstGeom prst="rect">
            <a:avLst/>
          </a:prstGeom>
        </p:spPr>
      </p:pic>
      <p:sp>
        <p:nvSpPr>
          <p:cNvPr id="5" name="object 5"/>
          <p:cNvSpPr txBox="1"/>
          <p:nvPr/>
        </p:nvSpPr>
        <p:spPr>
          <a:xfrm>
            <a:off x="10153762" y="9501902"/>
            <a:ext cx="2440565" cy="596472"/>
          </a:xfrm>
          <a:prstGeom prst="rect">
            <a:avLst/>
          </a:prstGeom>
        </p:spPr>
        <p:txBody>
          <a:bodyPr vert="horz" wrap="square" lIns="0" tIns="38316" rIns="0" bIns="0" rtlCol="0">
            <a:spAutoFit/>
          </a:bodyPr>
          <a:lstStyle/>
          <a:p>
            <a:pPr marL="16235">
              <a:spcBef>
                <a:spcPts val="302"/>
              </a:spcBef>
            </a:pPr>
            <a:r>
              <a:rPr sz="1023" b="1" spc="-10" dirty="0">
                <a:solidFill>
                  <a:srgbClr val="01137F"/>
                </a:solidFill>
                <a:latin typeface="Arial"/>
                <a:cs typeface="Arial"/>
                <a:hlinkClick r:id="rId3"/>
              </a:rPr>
              <a:t>indianacouncil.org</a:t>
            </a:r>
            <a:endParaRPr sz="1023">
              <a:latin typeface="Arial"/>
              <a:cs typeface="Arial"/>
            </a:endParaRPr>
          </a:p>
          <a:p>
            <a:pPr marL="25327">
              <a:spcBef>
                <a:spcPts val="159"/>
              </a:spcBef>
            </a:pPr>
            <a:r>
              <a:rPr sz="818" b="1" dirty="0">
                <a:solidFill>
                  <a:srgbClr val="77A22F"/>
                </a:solidFill>
                <a:latin typeface="Calibri"/>
                <a:cs typeface="Calibri"/>
                <a:hlinkClick r:id="rId3"/>
              </a:rPr>
              <a:t>Indiana</a:t>
            </a:r>
            <a:r>
              <a:rPr sz="818" b="1" spc="107" dirty="0">
                <a:solidFill>
                  <a:srgbClr val="77A22F"/>
                </a:solidFill>
                <a:latin typeface="Calibri"/>
                <a:cs typeface="Calibri"/>
                <a:hlinkClick r:id="rId3"/>
              </a:rPr>
              <a:t> </a:t>
            </a:r>
            <a:r>
              <a:rPr sz="818" b="1" dirty="0">
                <a:solidFill>
                  <a:srgbClr val="77A22F"/>
                </a:solidFill>
                <a:latin typeface="Calibri"/>
                <a:cs typeface="Calibri"/>
                <a:hlinkClick r:id="rId3"/>
              </a:rPr>
              <a:t>Council</a:t>
            </a:r>
            <a:r>
              <a:rPr sz="818" b="1" spc="107" dirty="0">
                <a:solidFill>
                  <a:srgbClr val="77A22F"/>
                </a:solidFill>
                <a:latin typeface="Calibri"/>
                <a:cs typeface="Calibri"/>
                <a:hlinkClick r:id="rId3"/>
              </a:rPr>
              <a:t> </a:t>
            </a:r>
            <a:r>
              <a:rPr sz="818" b="1" dirty="0">
                <a:solidFill>
                  <a:srgbClr val="77A22F"/>
                </a:solidFill>
                <a:latin typeface="Calibri"/>
                <a:cs typeface="Calibri"/>
                <a:hlinkClick r:id="rId3"/>
              </a:rPr>
              <a:t>of</a:t>
            </a:r>
            <a:r>
              <a:rPr sz="818" b="1" spc="107" dirty="0">
                <a:solidFill>
                  <a:srgbClr val="77A22F"/>
                </a:solidFill>
                <a:latin typeface="Calibri"/>
                <a:cs typeface="Calibri"/>
                <a:hlinkClick r:id="rId3"/>
              </a:rPr>
              <a:t> </a:t>
            </a:r>
            <a:r>
              <a:rPr sz="818" b="1" dirty="0">
                <a:solidFill>
                  <a:srgbClr val="77A22F"/>
                </a:solidFill>
                <a:latin typeface="Calibri"/>
                <a:cs typeface="Calibri"/>
                <a:hlinkClick r:id="rId3"/>
              </a:rPr>
              <a:t>Community</a:t>
            </a:r>
            <a:r>
              <a:rPr sz="818" b="1" spc="107" dirty="0">
                <a:solidFill>
                  <a:srgbClr val="77A22F"/>
                </a:solidFill>
                <a:latin typeface="Calibri"/>
                <a:cs typeface="Calibri"/>
                <a:hlinkClick r:id="rId3"/>
              </a:rPr>
              <a:t> </a:t>
            </a:r>
            <a:r>
              <a:rPr sz="818" b="1" dirty="0">
                <a:solidFill>
                  <a:srgbClr val="77A22F"/>
                </a:solidFill>
                <a:latin typeface="Calibri"/>
                <a:cs typeface="Calibri"/>
                <a:hlinkClick r:id="rId3"/>
              </a:rPr>
              <a:t>Mental</a:t>
            </a:r>
            <a:r>
              <a:rPr sz="818" b="1" spc="107" dirty="0">
                <a:solidFill>
                  <a:srgbClr val="77A22F"/>
                </a:solidFill>
                <a:latin typeface="Calibri"/>
                <a:cs typeface="Calibri"/>
                <a:hlinkClick r:id="rId3"/>
              </a:rPr>
              <a:t> </a:t>
            </a:r>
            <a:r>
              <a:rPr sz="818" b="1" dirty="0">
                <a:solidFill>
                  <a:srgbClr val="77A22F"/>
                </a:solidFill>
                <a:latin typeface="Calibri"/>
                <a:cs typeface="Calibri"/>
                <a:hlinkClick r:id="rId3"/>
              </a:rPr>
              <a:t>Health</a:t>
            </a:r>
            <a:r>
              <a:rPr sz="818" b="1" spc="112" dirty="0">
                <a:solidFill>
                  <a:srgbClr val="77A22F"/>
                </a:solidFill>
                <a:latin typeface="Calibri"/>
                <a:cs typeface="Calibri"/>
                <a:hlinkClick r:id="rId3"/>
              </a:rPr>
              <a:t> </a:t>
            </a:r>
            <a:r>
              <a:rPr sz="818" b="1" spc="-10" dirty="0">
                <a:solidFill>
                  <a:srgbClr val="77A22F"/>
                </a:solidFill>
                <a:latin typeface="Calibri"/>
                <a:cs typeface="Calibri"/>
                <a:hlinkClick r:id="rId3"/>
              </a:rPr>
              <a:t>Centers</a:t>
            </a:r>
            <a:endParaRPr sz="818">
              <a:latin typeface="Calibri"/>
              <a:cs typeface="Calibri"/>
            </a:endParaRPr>
          </a:p>
          <a:p>
            <a:pPr marL="25327"/>
            <a:r>
              <a:rPr sz="818" dirty="0">
                <a:solidFill>
                  <a:srgbClr val="77A22F"/>
                </a:solidFill>
                <a:latin typeface="Calibri"/>
                <a:cs typeface="Calibri"/>
                <a:hlinkClick r:id="rId3"/>
              </a:rPr>
              <a:t>PO Box 609,</a:t>
            </a:r>
            <a:r>
              <a:rPr sz="818" spc="-5" dirty="0">
                <a:solidFill>
                  <a:srgbClr val="77A22F"/>
                </a:solidFill>
                <a:latin typeface="Calibri"/>
                <a:cs typeface="Calibri"/>
                <a:hlinkClick r:id="rId3"/>
              </a:rPr>
              <a:t> </a:t>
            </a:r>
            <a:r>
              <a:rPr sz="818" spc="-10" dirty="0">
                <a:solidFill>
                  <a:srgbClr val="77A22F"/>
                </a:solidFill>
                <a:latin typeface="Calibri"/>
                <a:cs typeface="Calibri"/>
                <a:hlinkClick r:id="rId3"/>
              </a:rPr>
              <a:t>Jeffersonville,</a:t>
            </a:r>
            <a:r>
              <a:rPr sz="818" spc="-5" dirty="0">
                <a:solidFill>
                  <a:srgbClr val="77A22F"/>
                </a:solidFill>
                <a:latin typeface="Calibri"/>
                <a:cs typeface="Calibri"/>
                <a:hlinkClick r:id="rId3"/>
              </a:rPr>
              <a:t> </a:t>
            </a:r>
            <a:r>
              <a:rPr sz="818" dirty="0">
                <a:solidFill>
                  <a:srgbClr val="77A22F"/>
                </a:solidFill>
                <a:latin typeface="Calibri"/>
                <a:cs typeface="Calibri"/>
                <a:hlinkClick r:id="rId3"/>
              </a:rPr>
              <a:t>IN</a:t>
            </a:r>
            <a:r>
              <a:rPr sz="818" spc="179" dirty="0">
                <a:solidFill>
                  <a:srgbClr val="77A22F"/>
                </a:solidFill>
                <a:latin typeface="Calibri"/>
                <a:cs typeface="Calibri"/>
                <a:hlinkClick r:id="rId3"/>
              </a:rPr>
              <a:t> </a:t>
            </a:r>
            <a:r>
              <a:rPr sz="818" spc="-10" dirty="0">
                <a:solidFill>
                  <a:srgbClr val="77A22F"/>
                </a:solidFill>
                <a:latin typeface="Calibri"/>
                <a:cs typeface="Calibri"/>
                <a:hlinkClick r:id="rId3"/>
              </a:rPr>
              <a:t>47131</a:t>
            </a:r>
            <a:endParaRPr sz="818">
              <a:latin typeface="Calibri"/>
              <a:cs typeface="Calibri"/>
            </a:endParaRPr>
          </a:p>
          <a:p>
            <a:pPr marL="12988">
              <a:spcBef>
                <a:spcPts val="138"/>
              </a:spcBef>
            </a:pPr>
            <a:r>
              <a:rPr sz="716" spc="-36" dirty="0">
                <a:solidFill>
                  <a:srgbClr val="77A22F"/>
                </a:solidFill>
                <a:latin typeface="Bookman Old Style"/>
                <a:cs typeface="Bookman Old Style"/>
              </a:rPr>
              <a:t>(317)</a:t>
            </a:r>
            <a:r>
              <a:rPr sz="716" spc="15" dirty="0">
                <a:solidFill>
                  <a:srgbClr val="77A22F"/>
                </a:solidFill>
                <a:latin typeface="Bookman Old Style"/>
                <a:cs typeface="Bookman Old Style"/>
              </a:rPr>
              <a:t> </a:t>
            </a:r>
            <a:r>
              <a:rPr sz="716" spc="-10" dirty="0">
                <a:solidFill>
                  <a:srgbClr val="77A22F"/>
                </a:solidFill>
                <a:latin typeface="Bookman Old Style"/>
                <a:cs typeface="Bookman Old Style"/>
              </a:rPr>
              <a:t>684-</a:t>
            </a:r>
            <a:r>
              <a:rPr sz="716" spc="-20" dirty="0">
                <a:solidFill>
                  <a:srgbClr val="77A22F"/>
                </a:solidFill>
                <a:latin typeface="Bookman Old Style"/>
                <a:cs typeface="Bookman Old Style"/>
              </a:rPr>
              <a:t>3684</a:t>
            </a:r>
            <a:endParaRPr sz="716">
              <a:latin typeface="Bookman Old Style"/>
              <a:cs typeface="Bookman Old Style"/>
            </a:endParaRPr>
          </a:p>
        </p:txBody>
      </p:sp>
      <p:sp>
        <p:nvSpPr>
          <p:cNvPr id="6" name="object 6"/>
          <p:cNvSpPr txBox="1"/>
          <p:nvPr/>
        </p:nvSpPr>
        <p:spPr>
          <a:xfrm>
            <a:off x="10290715" y="947456"/>
            <a:ext cx="2132085" cy="2872488"/>
          </a:xfrm>
          <a:prstGeom prst="rect">
            <a:avLst/>
          </a:prstGeom>
        </p:spPr>
        <p:txBody>
          <a:bodyPr vert="horz" wrap="square" lIns="0" tIns="12989" rIns="0" bIns="0" rtlCol="0">
            <a:spAutoFit/>
          </a:bodyPr>
          <a:lstStyle/>
          <a:p>
            <a:pPr marL="1228043" marR="181187">
              <a:spcBef>
                <a:spcPts val="102"/>
              </a:spcBef>
            </a:pPr>
            <a:r>
              <a:rPr sz="972" b="1" spc="-51" dirty="0">
                <a:solidFill>
                  <a:srgbClr val="283583"/>
                </a:solidFill>
                <a:latin typeface="Arial"/>
                <a:cs typeface="Arial"/>
              </a:rPr>
              <a:t>Access</a:t>
            </a:r>
            <a:r>
              <a:rPr sz="972" b="1" spc="-36" dirty="0">
                <a:solidFill>
                  <a:srgbClr val="283583"/>
                </a:solidFill>
                <a:latin typeface="Arial"/>
                <a:cs typeface="Arial"/>
              </a:rPr>
              <a:t> </a:t>
            </a:r>
            <a:r>
              <a:rPr sz="972" b="1" spc="-26" dirty="0">
                <a:solidFill>
                  <a:srgbClr val="283583"/>
                </a:solidFill>
                <a:latin typeface="Arial"/>
                <a:cs typeface="Arial"/>
              </a:rPr>
              <a:t>to </a:t>
            </a:r>
            <a:r>
              <a:rPr sz="972" b="1" dirty="0">
                <a:solidFill>
                  <a:srgbClr val="283583"/>
                </a:solidFill>
                <a:latin typeface="Arial"/>
                <a:cs typeface="Arial"/>
              </a:rPr>
              <a:t>high</a:t>
            </a:r>
            <a:r>
              <a:rPr sz="972" b="1" spc="-36" dirty="0">
                <a:solidFill>
                  <a:srgbClr val="283583"/>
                </a:solidFill>
                <a:latin typeface="Arial"/>
                <a:cs typeface="Arial"/>
              </a:rPr>
              <a:t> </a:t>
            </a:r>
            <a:r>
              <a:rPr sz="972" b="1" spc="-10" dirty="0">
                <a:solidFill>
                  <a:srgbClr val="283583"/>
                </a:solidFill>
                <a:latin typeface="Arial"/>
                <a:cs typeface="Arial"/>
              </a:rPr>
              <a:t>quality,</a:t>
            </a:r>
            <a:endParaRPr sz="972">
              <a:latin typeface="Arial"/>
              <a:cs typeface="Arial"/>
            </a:endParaRPr>
          </a:p>
          <a:p>
            <a:pPr marL="1228043" marR="5195"/>
            <a:r>
              <a:rPr sz="972" b="1" spc="-10" dirty="0">
                <a:solidFill>
                  <a:srgbClr val="283583"/>
                </a:solidFill>
                <a:latin typeface="Arial"/>
                <a:cs typeface="Arial"/>
              </a:rPr>
              <a:t>comprehensive behavioral </a:t>
            </a:r>
            <a:r>
              <a:rPr sz="972" b="1" dirty="0">
                <a:solidFill>
                  <a:srgbClr val="283583"/>
                </a:solidFill>
                <a:latin typeface="Arial"/>
                <a:cs typeface="Arial"/>
              </a:rPr>
              <a:t>health</a:t>
            </a:r>
            <a:r>
              <a:rPr sz="972" b="1" spc="-15" dirty="0">
                <a:solidFill>
                  <a:srgbClr val="283583"/>
                </a:solidFill>
                <a:latin typeface="Arial"/>
                <a:cs typeface="Arial"/>
              </a:rPr>
              <a:t> </a:t>
            </a:r>
            <a:r>
              <a:rPr sz="972" b="1" spc="-20" dirty="0">
                <a:solidFill>
                  <a:srgbClr val="283583"/>
                </a:solidFill>
                <a:latin typeface="Arial"/>
                <a:cs typeface="Arial"/>
              </a:rPr>
              <a:t>care</a:t>
            </a:r>
            <a:endParaRPr sz="972">
              <a:latin typeface="Arial"/>
              <a:cs typeface="Arial"/>
            </a:endParaRPr>
          </a:p>
          <a:p>
            <a:pPr>
              <a:lnSpc>
                <a:spcPct val="100000"/>
              </a:lnSpc>
            </a:pPr>
            <a:endParaRPr sz="972">
              <a:latin typeface="Arial"/>
              <a:cs typeface="Arial"/>
            </a:endParaRPr>
          </a:p>
          <a:p>
            <a:pPr>
              <a:spcBef>
                <a:spcPts val="41"/>
              </a:spcBef>
            </a:pPr>
            <a:endParaRPr sz="972">
              <a:latin typeface="Arial"/>
              <a:cs typeface="Arial"/>
            </a:endParaRPr>
          </a:p>
          <a:p>
            <a:pPr marL="66890" marR="1050102"/>
            <a:r>
              <a:rPr sz="972" b="1" dirty="0">
                <a:solidFill>
                  <a:srgbClr val="01137F"/>
                </a:solidFill>
                <a:latin typeface="Arial"/>
                <a:cs typeface="Arial"/>
              </a:rPr>
              <a:t>Development</a:t>
            </a:r>
            <a:r>
              <a:rPr sz="972" b="1" spc="20" dirty="0">
                <a:solidFill>
                  <a:srgbClr val="01137F"/>
                </a:solidFill>
                <a:latin typeface="Arial"/>
                <a:cs typeface="Arial"/>
              </a:rPr>
              <a:t> </a:t>
            </a:r>
            <a:r>
              <a:rPr sz="972" b="1" spc="-26" dirty="0">
                <a:solidFill>
                  <a:srgbClr val="01137F"/>
                </a:solidFill>
                <a:latin typeface="Arial"/>
                <a:cs typeface="Arial"/>
              </a:rPr>
              <a:t>of </a:t>
            </a:r>
            <a:r>
              <a:rPr sz="972" b="1" spc="-10" dirty="0">
                <a:solidFill>
                  <a:srgbClr val="01137F"/>
                </a:solidFill>
                <a:latin typeface="Arial"/>
                <a:cs typeface="Arial"/>
              </a:rPr>
              <a:t>behavioral</a:t>
            </a:r>
            <a:r>
              <a:rPr sz="972" b="1" spc="15" dirty="0">
                <a:solidFill>
                  <a:srgbClr val="01137F"/>
                </a:solidFill>
                <a:latin typeface="Arial"/>
                <a:cs typeface="Arial"/>
              </a:rPr>
              <a:t> </a:t>
            </a:r>
            <a:r>
              <a:rPr sz="972" b="1" spc="-10" dirty="0">
                <a:solidFill>
                  <a:srgbClr val="01137F"/>
                </a:solidFill>
                <a:latin typeface="Arial"/>
                <a:cs typeface="Arial"/>
              </a:rPr>
              <a:t>health workforce</a:t>
            </a:r>
            <a:endParaRPr sz="972">
              <a:latin typeface="Arial"/>
              <a:cs typeface="Arial"/>
            </a:endParaRPr>
          </a:p>
          <a:p>
            <a:pPr marL="826055" marR="11040">
              <a:spcBef>
                <a:spcPts val="399"/>
              </a:spcBef>
            </a:pPr>
            <a:r>
              <a:rPr sz="972" b="1" spc="-36" dirty="0">
                <a:solidFill>
                  <a:srgbClr val="01137F"/>
                </a:solidFill>
                <a:latin typeface="Arial"/>
                <a:cs typeface="Arial"/>
              </a:rPr>
              <a:t>Addressing</a:t>
            </a:r>
            <a:r>
              <a:rPr sz="972" b="1" dirty="0">
                <a:solidFill>
                  <a:srgbClr val="01137F"/>
                </a:solidFill>
                <a:latin typeface="Arial"/>
                <a:cs typeface="Arial"/>
              </a:rPr>
              <a:t> </a:t>
            </a:r>
            <a:r>
              <a:rPr sz="972" b="1" spc="-26" dirty="0">
                <a:solidFill>
                  <a:srgbClr val="01137F"/>
                </a:solidFill>
                <a:latin typeface="Arial"/>
                <a:cs typeface="Arial"/>
              </a:rPr>
              <a:t>the </a:t>
            </a:r>
            <a:r>
              <a:rPr sz="972" b="1" spc="-10" dirty="0">
                <a:solidFill>
                  <a:srgbClr val="01137F"/>
                </a:solidFill>
                <a:latin typeface="Arial"/>
                <a:cs typeface="Arial"/>
              </a:rPr>
              <a:t>behavioral</a:t>
            </a:r>
            <a:r>
              <a:rPr sz="972" b="1" spc="5" dirty="0">
                <a:solidFill>
                  <a:srgbClr val="01137F"/>
                </a:solidFill>
                <a:latin typeface="Arial"/>
                <a:cs typeface="Arial"/>
              </a:rPr>
              <a:t> </a:t>
            </a:r>
            <a:r>
              <a:rPr sz="972" b="1" dirty="0">
                <a:solidFill>
                  <a:srgbClr val="01137F"/>
                </a:solidFill>
                <a:latin typeface="Arial"/>
                <a:cs typeface="Arial"/>
              </a:rPr>
              <a:t>health</a:t>
            </a:r>
            <a:r>
              <a:rPr sz="972" b="1" spc="5" dirty="0">
                <a:solidFill>
                  <a:srgbClr val="01137F"/>
                </a:solidFill>
                <a:latin typeface="Arial"/>
                <a:cs typeface="Arial"/>
              </a:rPr>
              <a:t> </a:t>
            </a:r>
            <a:r>
              <a:rPr sz="972" b="1" spc="-20" dirty="0">
                <a:solidFill>
                  <a:srgbClr val="01137F"/>
                </a:solidFill>
                <a:latin typeface="Arial"/>
                <a:cs typeface="Arial"/>
              </a:rPr>
              <a:t>care</a:t>
            </a:r>
            <a:endParaRPr sz="972">
              <a:latin typeface="Arial"/>
              <a:cs typeface="Arial"/>
            </a:endParaRPr>
          </a:p>
          <a:p>
            <a:pPr marL="1176739" marR="188980"/>
            <a:r>
              <a:rPr sz="972" b="1" spc="-20" dirty="0">
                <a:solidFill>
                  <a:srgbClr val="01137F"/>
                </a:solidFill>
                <a:latin typeface="Arial"/>
                <a:cs typeface="Arial"/>
              </a:rPr>
              <a:t>needs </a:t>
            </a:r>
            <a:r>
              <a:rPr sz="972" b="1" spc="-36" dirty="0">
                <a:solidFill>
                  <a:srgbClr val="01137F"/>
                </a:solidFill>
                <a:latin typeface="Arial"/>
                <a:cs typeface="Arial"/>
              </a:rPr>
              <a:t>of </a:t>
            </a:r>
            <a:r>
              <a:rPr sz="972" b="1" spc="-10" dirty="0">
                <a:solidFill>
                  <a:srgbClr val="01137F"/>
                </a:solidFill>
                <a:latin typeface="Arial"/>
                <a:cs typeface="Arial"/>
              </a:rPr>
              <a:t>underserved communities</a:t>
            </a:r>
            <a:endParaRPr sz="972">
              <a:latin typeface="Arial"/>
              <a:cs typeface="Arial"/>
            </a:endParaRPr>
          </a:p>
          <a:p>
            <a:pPr marL="12988" marR="1215055">
              <a:spcBef>
                <a:spcPts val="946"/>
              </a:spcBef>
            </a:pPr>
            <a:r>
              <a:rPr sz="972" b="1" spc="-10" dirty="0">
                <a:solidFill>
                  <a:srgbClr val="01137F"/>
                </a:solidFill>
                <a:latin typeface="Arial"/>
                <a:cs typeface="Arial"/>
              </a:rPr>
              <a:t>Innovative </a:t>
            </a:r>
            <a:r>
              <a:rPr sz="972" b="1" spc="-26" dirty="0">
                <a:solidFill>
                  <a:srgbClr val="01137F"/>
                </a:solidFill>
                <a:latin typeface="Arial"/>
                <a:cs typeface="Arial"/>
              </a:rPr>
              <a:t>service</a:t>
            </a:r>
            <a:r>
              <a:rPr sz="972" b="1" spc="-5" dirty="0">
                <a:solidFill>
                  <a:srgbClr val="01137F"/>
                </a:solidFill>
                <a:latin typeface="Arial"/>
                <a:cs typeface="Arial"/>
              </a:rPr>
              <a:t> </a:t>
            </a:r>
            <a:r>
              <a:rPr sz="972" b="1" spc="-10" dirty="0">
                <a:solidFill>
                  <a:srgbClr val="01137F"/>
                </a:solidFill>
                <a:latin typeface="Arial"/>
                <a:cs typeface="Arial"/>
              </a:rPr>
              <a:t>delivery approaches</a:t>
            </a:r>
            <a:endParaRPr sz="972">
              <a:latin typeface="Arial"/>
              <a:cs typeface="Arial"/>
            </a:endParaRPr>
          </a:p>
        </p:txBody>
      </p:sp>
      <p:grpSp>
        <p:nvGrpSpPr>
          <p:cNvPr id="7" name="object 7"/>
          <p:cNvGrpSpPr/>
          <p:nvPr/>
        </p:nvGrpSpPr>
        <p:grpSpPr>
          <a:xfrm>
            <a:off x="10387426" y="764209"/>
            <a:ext cx="935831" cy="1080655"/>
            <a:chOff x="5101994" y="747227"/>
            <a:chExt cx="915035" cy="1056640"/>
          </a:xfrm>
        </p:grpSpPr>
        <p:sp>
          <p:nvSpPr>
            <p:cNvPr id="8" name="object 8"/>
            <p:cNvSpPr/>
            <p:nvPr/>
          </p:nvSpPr>
          <p:spPr>
            <a:xfrm>
              <a:off x="5101984" y="747229"/>
              <a:ext cx="589280" cy="589280"/>
            </a:xfrm>
            <a:custGeom>
              <a:avLst/>
              <a:gdLst/>
              <a:ahLst/>
              <a:cxnLst/>
              <a:rect l="l" t="t" r="r" b="b"/>
              <a:pathLst>
                <a:path w="589279" h="589280">
                  <a:moveTo>
                    <a:pt x="60972" y="457352"/>
                  </a:moveTo>
                  <a:lnTo>
                    <a:pt x="55016" y="454964"/>
                  </a:lnTo>
                  <a:lnTo>
                    <a:pt x="41262" y="449732"/>
                  </a:lnTo>
                  <a:lnTo>
                    <a:pt x="25946" y="444487"/>
                  </a:lnTo>
                  <a:lnTo>
                    <a:pt x="15240" y="442112"/>
                  </a:lnTo>
                  <a:lnTo>
                    <a:pt x="6819" y="442112"/>
                  </a:lnTo>
                  <a:lnTo>
                    <a:pt x="0" y="448932"/>
                  </a:lnTo>
                  <a:lnTo>
                    <a:pt x="0" y="465772"/>
                  </a:lnTo>
                  <a:lnTo>
                    <a:pt x="6819" y="472605"/>
                  </a:lnTo>
                  <a:lnTo>
                    <a:pt x="15240" y="472605"/>
                  </a:lnTo>
                  <a:lnTo>
                    <a:pt x="20701" y="472363"/>
                  </a:lnTo>
                  <a:lnTo>
                    <a:pt x="27279" y="470700"/>
                  </a:lnTo>
                  <a:lnTo>
                    <a:pt x="39268" y="466166"/>
                  </a:lnTo>
                  <a:lnTo>
                    <a:pt x="60972" y="457352"/>
                  </a:lnTo>
                  <a:close/>
                </a:path>
                <a:path w="589279" h="589280">
                  <a:moveTo>
                    <a:pt x="74485" y="559943"/>
                  </a:moveTo>
                  <a:lnTo>
                    <a:pt x="68110" y="559181"/>
                  </a:lnTo>
                  <a:lnTo>
                    <a:pt x="53467" y="557682"/>
                  </a:lnTo>
                  <a:lnTo>
                    <a:pt x="37312" y="556590"/>
                  </a:lnTo>
                  <a:lnTo>
                    <a:pt x="26365" y="557060"/>
                  </a:lnTo>
                  <a:lnTo>
                    <a:pt x="18237" y="559244"/>
                  </a:lnTo>
                  <a:lnTo>
                    <a:pt x="13411" y="567601"/>
                  </a:lnTo>
                  <a:lnTo>
                    <a:pt x="17767" y="583869"/>
                  </a:lnTo>
                  <a:lnTo>
                    <a:pt x="26123" y="588695"/>
                  </a:lnTo>
                  <a:lnTo>
                    <a:pt x="34251" y="586511"/>
                  </a:lnTo>
                  <a:lnTo>
                    <a:pt x="39458" y="584873"/>
                  </a:lnTo>
                  <a:lnTo>
                    <a:pt x="45389" y="581558"/>
                  </a:lnTo>
                  <a:lnTo>
                    <a:pt x="55803" y="574078"/>
                  </a:lnTo>
                  <a:lnTo>
                    <a:pt x="74485" y="559943"/>
                  </a:lnTo>
                  <a:close/>
                </a:path>
                <a:path w="589279" h="589280">
                  <a:moveTo>
                    <a:pt x="74485" y="354774"/>
                  </a:moveTo>
                  <a:lnTo>
                    <a:pt x="34251" y="328206"/>
                  </a:lnTo>
                  <a:lnTo>
                    <a:pt x="26123" y="326021"/>
                  </a:lnTo>
                  <a:lnTo>
                    <a:pt x="17767" y="330847"/>
                  </a:lnTo>
                  <a:lnTo>
                    <a:pt x="13411" y="347116"/>
                  </a:lnTo>
                  <a:lnTo>
                    <a:pt x="18237" y="355473"/>
                  </a:lnTo>
                  <a:lnTo>
                    <a:pt x="26365" y="357657"/>
                  </a:lnTo>
                  <a:lnTo>
                    <a:pt x="31686" y="358838"/>
                  </a:lnTo>
                  <a:lnTo>
                    <a:pt x="38468" y="358927"/>
                  </a:lnTo>
                  <a:lnTo>
                    <a:pt x="51231" y="357670"/>
                  </a:lnTo>
                  <a:lnTo>
                    <a:pt x="74485" y="354774"/>
                  </a:lnTo>
                  <a:close/>
                </a:path>
                <a:path w="589279" h="589280">
                  <a:moveTo>
                    <a:pt x="358127" y="37312"/>
                  </a:moveTo>
                  <a:lnTo>
                    <a:pt x="357657" y="26352"/>
                  </a:lnTo>
                  <a:lnTo>
                    <a:pt x="355485" y="18224"/>
                  </a:lnTo>
                  <a:lnTo>
                    <a:pt x="347116" y="13398"/>
                  </a:lnTo>
                  <a:lnTo>
                    <a:pt x="330847" y="17754"/>
                  </a:lnTo>
                  <a:lnTo>
                    <a:pt x="326021" y="26123"/>
                  </a:lnTo>
                  <a:lnTo>
                    <a:pt x="328206" y="34251"/>
                  </a:lnTo>
                  <a:lnTo>
                    <a:pt x="329844" y="39458"/>
                  </a:lnTo>
                  <a:lnTo>
                    <a:pt x="333159" y="45377"/>
                  </a:lnTo>
                  <a:lnTo>
                    <a:pt x="340639" y="55803"/>
                  </a:lnTo>
                  <a:lnTo>
                    <a:pt x="354774" y="74485"/>
                  </a:lnTo>
                  <a:lnTo>
                    <a:pt x="355523" y="68110"/>
                  </a:lnTo>
                  <a:lnTo>
                    <a:pt x="357035" y="53467"/>
                  </a:lnTo>
                  <a:lnTo>
                    <a:pt x="358127" y="37312"/>
                  </a:lnTo>
                  <a:close/>
                </a:path>
                <a:path w="589279" h="589280">
                  <a:moveTo>
                    <a:pt x="472605" y="6819"/>
                  </a:moveTo>
                  <a:lnTo>
                    <a:pt x="465772" y="0"/>
                  </a:lnTo>
                  <a:lnTo>
                    <a:pt x="448932" y="0"/>
                  </a:lnTo>
                  <a:lnTo>
                    <a:pt x="442112" y="6819"/>
                  </a:lnTo>
                  <a:lnTo>
                    <a:pt x="442112" y="15240"/>
                  </a:lnTo>
                  <a:lnTo>
                    <a:pt x="442353" y="20701"/>
                  </a:lnTo>
                  <a:lnTo>
                    <a:pt x="444017" y="27279"/>
                  </a:lnTo>
                  <a:lnTo>
                    <a:pt x="448538" y="39268"/>
                  </a:lnTo>
                  <a:lnTo>
                    <a:pt x="457352" y="60972"/>
                  </a:lnTo>
                  <a:lnTo>
                    <a:pt x="459727" y="55016"/>
                  </a:lnTo>
                  <a:lnTo>
                    <a:pt x="464972" y="41262"/>
                  </a:lnTo>
                  <a:lnTo>
                    <a:pt x="470217" y="25946"/>
                  </a:lnTo>
                  <a:lnTo>
                    <a:pt x="472605" y="15240"/>
                  </a:lnTo>
                  <a:lnTo>
                    <a:pt x="472605" y="6819"/>
                  </a:lnTo>
                  <a:close/>
                </a:path>
                <a:path w="589279" h="589280">
                  <a:moveTo>
                    <a:pt x="588683" y="26123"/>
                  </a:moveTo>
                  <a:lnTo>
                    <a:pt x="583857" y="17767"/>
                  </a:lnTo>
                  <a:lnTo>
                    <a:pt x="567588" y="13398"/>
                  </a:lnTo>
                  <a:lnTo>
                    <a:pt x="559231" y="18224"/>
                  </a:lnTo>
                  <a:lnTo>
                    <a:pt x="557060" y="26365"/>
                  </a:lnTo>
                  <a:lnTo>
                    <a:pt x="555879" y="31686"/>
                  </a:lnTo>
                  <a:lnTo>
                    <a:pt x="555777" y="38481"/>
                  </a:lnTo>
                  <a:lnTo>
                    <a:pt x="557047" y="51231"/>
                  </a:lnTo>
                  <a:lnTo>
                    <a:pt x="559943" y="74485"/>
                  </a:lnTo>
                  <a:lnTo>
                    <a:pt x="563791" y="69342"/>
                  </a:lnTo>
                  <a:lnTo>
                    <a:pt x="572414" y="57416"/>
                  </a:lnTo>
                  <a:lnTo>
                    <a:pt x="581444" y="43967"/>
                  </a:lnTo>
                  <a:lnTo>
                    <a:pt x="586511" y="34251"/>
                  </a:lnTo>
                  <a:lnTo>
                    <a:pt x="588683" y="26123"/>
                  </a:lnTo>
                  <a:close/>
                </a:path>
              </a:pathLst>
            </a:custGeom>
            <a:solidFill>
              <a:srgbClr val="01137F"/>
            </a:solidFill>
          </p:spPr>
          <p:txBody>
            <a:bodyPr wrap="square" lIns="0" tIns="0" rIns="0" bIns="0" rtlCol="0"/>
            <a:lstStyle/>
            <a:p>
              <a:endParaRPr sz="1841"/>
            </a:p>
          </p:txBody>
        </p:sp>
        <p:pic>
          <p:nvPicPr>
            <p:cNvPr id="9" name="object 9"/>
            <p:cNvPicPr/>
            <p:nvPr/>
          </p:nvPicPr>
          <p:blipFill>
            <a:blip r:embed="rId4" cstate="print"/>
            <a:stretch>
              <a:fillRect/>
            </a:stretch>
          </p:blipFill>
          <p:spPr>
            <a:xfrm>
              <a:off x="5159051" y="804284"/>
              <a:ext cx="857644" cy="999016"/>
            </a:xfrm>
            <a:prstGeom prst="rect">
              <a:avLst/>
            </a:prstGeom>
          </p:spPr>
        </p:pic>
      </p:grpSp>
      <p:grpSp>
        <p:nvGrpSpPr>
          <p:cNvPr id="10" name="object 10"/>
          <p:cNvGrpSpPr/>
          <p:nvPr/>
        </p:nvGrpSpPr>
        <p:grpSpPr>
          <a:xfrm>
            <a:off x="11516423" y="1766586"/>
            <a:ext cx="842963" cy="631897"/>
            <a:chOff x="6205903" y="1727328"/>
            <a:chExt cx="824230" cy="617855"/>
          </a:xfrm>
        </p:grpSpPr>
        <p:sp>
          <p:nvSpPr>
            <p:cNvPr id="11" name="object 11"/>
            <p:cNvSpPr/>
            <p:nvPr/>
          </p:nvSpPr>
          <p:spPr>
            <a:xfrm>
              <a:off x="6430967" y="1727328"/>
              <a:ext cx="356870" cy="337820"/>
            </a:xfrm>
            <a:custGeom>
              <a:avLst/>
              <a:gdLst/>
              <a:ahLst/>
              <a:cxnLst/>
              <a:rect l="l" t="t" r="r" b="b"/>
              <a:pathLst>
                <a:path w="356870" h="337819">
                  <a:moveTo>
                    <a:pt x="317657" y="223316"/>
                  </a:moveTo>
                  <a:lnTo>
                    <a:pt x="38689" y="223316"/>
                  </a:lnTo>
                  <a:lnTo>
                    <a:pt x="17121" y="237057"/>
                  </a:lnTo>
                  <a:lnTo>
                    <a:pt x="5702" y="256184"/>
                  </a:lnTo>
                  <a:lnTo>
                    <a:pt x="1125" y="276073"/>
                  </a:lnTo>
                  <a:lnTo>
                    <a:pt x="81" y="292099"/>
                  </a:lnTo>
                  <a:lnTo>
                    <a:pt x="0" y="300768"/>
                  </a:lnTo>
                  <a:lnTo>
                    <a:pt x="441" y="311132"/>
                  </a:lnTo>
                  <a:lnTo>
                    <a:pt x="7396" y="337337"/>
                  </a:lnTo>
                  <a:lnTo>
                    <a:pt x="348950" y="337337"/>
                  </a:lnTo>
                  <a:lnTo>
                    <a:pt x="356347" y="300768"/>
                  </a:lnTo>
                  <a:lnTo>
                    <a:pt x="356265" y="292099"/>
                  </a:lnTo>
                  <a:lnTo>
                    <a:pt x="355221" y="276073"/>
                  </a:lnTo>
                  <a:lnTo>
                    <a:pt x="350644" y="256184"/>
                  </a:lnTo>
                  <a:lnTo>
                    <a:pt x="339226" y="237057"/>
                  </a:lnTo>
                  <a:lnTo>
                    <a:pt x="317657" y="223316"/>
                  </a:lnTo>
                  <a:close/>
                </a:path>
                <a:path w="356870" h="337819">
                  <a:moveTo>
                    <a:pt x="181767" y="0"/>
                  </a:moveTo>
                  <a:lnTo>
                    <a:pt x="174579" y="0"/>
                  </a:lnTo>
                  <a:lnTo>
                    <a:pt x="167390" y="329"/>
                  </a:lnTo>
                  <a:lnTo>
                    <a:pt x="125000" y="17952"/>
                  </a:lnTo>
                  <a:lnTo>
                    <a:pt x="101668" y="74066"/>
                  </a:lnTo>
                  <a:lnTo>
                    <a:pt x="101222" y="84037"/>
                  </a:lnTo>
                  <a:lnTo>
                    <a:pt x="102089" y="102931"/>
                  </a:lnTo>
                  <a:lnTo>
                    <a:pt x="106464" y="125510"/>
                  </a:lnTo>
                  <a:lnTo>
                    <a:pt x="116540" y="146532"/>
                  </a:lnTo>
                  <a:lnTo>
                    <a:pt x="119603" y="150368"/>
                  </a:lnTo>
                  <a:lnTo>
                    <a:pt x="124211" y="156267"/>
                  </a:lnTo>
                  <a:lnTo>
                    <a:pt x="129067" y="163327"/>
                  </a:lnTo>
                  <a:lnTo>
                    <a:pt x="132872" y="170649"/>
                  </a:lnTo>
                  <a:lnTo>
                    <a:pt x="134917" y="175831"/>
                  </a:lnTo>
                  <a:lnTo>
                    <a:pt x="130574" y="191630"/>
                  </a:lnTo>
                  <a:lnTo>
                    <a:pt x="93210" y="208699"/>
                  </a:lnTo>
                  <a:lnTo>
                    <a:pt x="38562" y="223316"/>
                  </a:lnTo>
                  <a:lnTo>
                    <a:pt x="317794" y="223316"/>
                  </a:lnTo>
                  <a:lnTo>
                    <a:pt x="275749" y="212250"/>
                  </a:lnTo>
                  <a:lnTo>
                    <a:pt x="232157" y="195451"/>
                  </a:lnTo>
                  <a:lnTo>
                    <a:pt x="221429" y="175831"/>
                  </a:lnTo>
                  <a:lnTo>
                    <a:pt x="223487" y="170649"/>
                  </a:lnTo>
                  <a:lnTo>
                    <a:pt x="227285" y="163327"/>
                  </a:lnTo>
                  <a:lnTo>
                    <a:pt x="232137" y="156267"/>
                  </a:lnTo>
                  <a:lnTo>
                    <a:pt x="236744" y="150368"/>
                  </a:lnTo>
                  <a:lnTo>
                    <a:pt x="239806" y="146532"/>
                  </a:lnTo>
                  <a:lnTo>
                    <a:pt x="249883" y="125510"/>
                  </a:lnTo>
                  <a:lnTo>
                    <a:pt x="254257" y="102931"/>
                  </a:lnTo>
                  <a:lnTo>
                    <a:pt x="255124" y="84037"/>
                  </a:lnTo>
                  <a:lnTo>
                    <a:pt x="254678" y="74066"/>
                  </a:lnTo>
                  <a:lnTo>
                    <a:pt x="242195" y="30794"/>
                  </a:lnTo>
                  <a:lnTo>
                    <a:pt x="208794" y="4618"/>
                  </a:lnTo>
                  <a:lnTo>
                    <a:pt x="188958" y="329"/>
                  </a:lnTo>
                  <a:lnTo>
                    <a:pt x="181767" y="0"/>
                  </a:lnTo>
                  <a:close/>
                </a:path>
              </a:pathLst>
            </a:custGeom>
            <a:solidFill>
              <a:srgbClr val="78A32E">
                <a:alpha val="75000"/>
              </a:srgbClr>
            </a:solidFill>
          </p:spPr>
          <p:txBody>
            <a:bodyPr wrap="square" lIns="0" tIns="0" rIns="0" bIns="0" rtlCol="0"/>
            <a:lstStyle/>
            <a:p>
              <a:endParaRPr sz="1841"/>
            </a:p>
          </p:txBody>
        </p:sp>
        <p:sp>
          <p:nvSpPr>
            <p:cNvPr id="12" name="object 12"/>
            <p:cNvSpPr/>
            <p:nvPr/>
          </p:nvSpPr>
          <p:spPr>
            <a:xfrm>
              <a:off x="6224219" y="1794966"/>
              <a:ext cx="771525" cy="337820"/>
            </a:xfrm>
            <a:custGeom>
              <a:avLst/>
              <a:gdLst/>
              <a:ahLst/>
              <a:cxnLst/>
              <a:rect l="l" t="t" r="r" b="b"/>
              <a:pathLst>
                <a:path w="771525" h="337819">
                  <a:moveTo>
                    <a:pt x="356349" y="300774"/>
                  </a:moveTo>
                  <a:lnTo>
                    <a:pt x="350634" y="256184"/>
                  </a:lnTo>
                  <a:lnTo>
                    <a:pt x="317652" y="223316"/>
                  </a:lnTo>
                  <a:lnTo>
                    <a:pt x="317792" y="223316"/>
                  </a:lnTo>
                  <a:lnTo>
                    <a:pt x="275742" y="212255"/>
                  </a:lnTo>
                  <a:lnTo>
                    <a:pt x="232156" y="195453"/>
                  </a:lnTo>
                  <a:lnTo>
                    <a:pt x="221424" y="175831"/>
                  </a:lnTo>
                  <a:lnTo>
                    <a:pt x="223481" y="170649"/>
                  </a:lnTo>
                  <a:lnTo>
                    <a:pt x="227279" y="163334"/>
                  </a:lnTo>
                  <a:lnTo>
                    <a:pt x="232130" y="156273"/>
                  </a:lnTo>
                  <a:lnTo>
                    <a:pt x="236740" y="150368"/>
                  </a:lnTo>
                  <a:lnTo>
                    <a:pt x="239801" y="146532"/>
                  </a:lnTo>
                  <a:lnTo>
                    <a:pt x="249872" y="125514"/>
                  </a:lnTo>
                  <a:lnTo>
                    <a:pt x="254254" y="102933"/>
                  </a:lnTo>
                  <a:lnTo>
                    <a:pt x="255117" y="84035"/>
                  </a:lnTo>
                  <a:lnTo>
                    <a:pt x="254673" y="74066"/>
                  </a:lnTo>
                  <a:lnTo>
                    <a:pt x="242201" y="30797"/>
                  </a:lnTo>
                  <a:lnTo>
                    <a:pt x="208788" y="4622"/>
                  </a:lnTo>
                  <a:lnTo>
                    <a:pt x="181762" y="0"/>
                  </a:lnTo>
                  <a:lnTo>
                    <a:pt x="174574" y="0"/>
                  </a:lnTo>
                  <a:lnTo>
                    <a:pt x="136461" y="9677"/>
                  </a:lnTo>
                  <a:lnTo>
                    <a:pt x="105765" y="49174"/>
                  </a:lnTo>
                  <a:lnTo>
                    <a:pt x="101219" y="84035"/>
                  </a:lnTo>
                  <a:lnTo>
                    <a:pt x="102082" y="102933"/>
                  </a:lnTo>
                  <a:lnTo>
                    <a:pt x="106464" y="125514"/>
                  </a:lnTo>
                  <a:lnTo>
                    <a:pt x="116547" y="146532"/>
                  </a:lnTo>
                  <a:lnTo>
                    <a:pt x="119608" y="150368"/>
                  </a:lnTo>
                  <a:lnTo>
                    <a:pt x="124206" y="156273"/>
                  </a:lnTo>
                  <a:lnTo>
                    <a:pt x="129057" y="163334"/>
                  </a:lnTo>
                  <a:lnTo>
                    <a:pt x="132867" y="170649"/>
                  </a:lnTo>
                  <a:lnTo>
                    <a:pt x="134912" y="175831"/>
                  </a:lnTo>
                  <a:lnTo>
                    <a:pt x="130568" y="191630"/>
                  </a:lnTo>
                  <a:lnTo>
                    <a:pt x="93205" y="208699"/>
                  </a:lnTo>
                  <a:lnTo>
                    <a:pt x="38557" y="223316"/>
                  </a:lnTo>
                  <a:lnTo>
                    <a:pt x="38696" y="223316"/>
                  </a:lnTo>
                  <a:lnTo>
                    <a:pt x="5702" y="256184"/>
                  </a:lnTo>
                  <a:lnTo>
                    <a:pt x="0" y="300774"/>
                  </a:lnTo>
                  <a:lnTo>
                    <a:pt x="444" y="311137"/>
                  </a:lnTo>
                  <a:lnTo>
                    <a:pt x="7391" y="337337"/>
                  </a:lnTo>
                  <a:lnTo>
                    <a:pt x="348957" y="337337"/>
                  </a:lnTo>
                  <a:lnTo>
                    <a:pt x="355904" y="311137"/>
                  </a:lnTo>
                  <a:lnTo>
                    <a:pt x="356349" y="300774"/>
                  </a:lnTo>
                  <a:close/>
                </a:path>
                <a:path w="771525" h="337819">
                  <a:moveTo>
                    <a:pt x="771474" y="300774"/>
                  </a:moveTo>
                  <a:lnTo>
                    <a:pt x="765771" y="256184"/>
                  </a:lnTo>
                  <a:lnTo>
                    <a:pt x="732790" y="223316"/>
                  </a:lnTo>
                  <a:lnTo>
                    <a:pt x="732929" y="223316"/>
                  </a:lnTo>
                  <a:lnTo>
                    <a:pt x="690880" y="212255"/>
                  </a:lnTo>
                  <a:lnTo>
                    <a:pt x="647280" y="195453"/>
                  </a:lnTo>
                  <a:lnTo>
                    <a:pt x="636562" y="175831"/>
                  </a:lnTo>
                  <a:lnTo>
                    <a:pt x="638619" y="170649"/>
                  </a:lnTo>
                  <a:lnTo>
                    <a:pt x="642416" y="163334"/>
                  </a:lnTo>
                  <a:lnTo>
                    <a:pt x="647268" y="156273"/>
                  </a:lnTo>
                  <a:lnTo>
                    <a:pt x="651878" y="150368"/>
                  </a:lnTo>
                  <a:lnTo>
                    <a:pt x="654939" y="146532"/>
                  </a:lnTo>
                  <a:lnTo>
                    <a:pt x="665010" y="125514"/>
                  </a:lnTo>
                  <a:lnTo>
                    <a:pt x="669391" y="102933"/>
                  </a:lnTo>
                  <a:lnTo>
                    <a:pt x="670255" y="84035"/>
                  </a:lnTo>
                  <a:lnTo>
                    <a:pt x="669810" y="74066"/>
                  </a:lnTo>
                  <a:lnTo>
                    <a:pt x="657326" y="30797"/>
                  </a:lnTo>
                  <a:lnTo>
                    <a:pt x="623925" y="4622"/>
                  </a:lnTo>
                  <a:lnTo>
                    <a:pt x="596900" y="0"/>
                  </a:lnTo>
                  <a:lnTo>
                    <a:pt x="589711" y="0"/>
                  </a:lnTo>
                  <a:lnTo>
                    <a:pt x="551599" y="9677"/>
                  </a:lnTo>
                  <a:lnTo>
                    <a:pt x="520890" y="49174"/>
                  </a:lnTo>
                  <a:lnTo>
                    <a:pt x="516356" y="84035"/>
                  </a:lnTo>
                  <a:lnTo>
                    <a:pt x="517220" y="102933"/>
                  </a:lnTo>
                  <a:lnTo>
                    <a:pt x="521589" y="125514"/>
                  </a:lnTo>
                  <a:lnTo>
                    <a:pt x="531672" y="146532"/>
                  </a:lnTo>
                  <a:lnTo>
                    <a:pt x="534733" y="150368"/>
                  </a:lnTo>
                  <a:lnTo>
                    <a:pt x="539343" y="156273"/>
                  </a:lnTo>
                  <a:lnTo>
                    <a:pt x="544195" y="163334"/>
                  </a:lnTo>
                  <a:lnTo>
                    <a:pt x="548005" y="170649"/>
                  </a:lnTo>
                  <a:lnTo>
                    <a:pt x="550049" y="175831"/>
                  </a:lnTo>
                  <a:lnTo>
                    <a:pt x="545706" y="191630"/>
                  </a:lnTo>
                  <a:lnTo>
                    <a:pt x="508342" y="208699"/>
                  </a:lnTo>
                  <a:lnTo>
                    <a:pt x="453682" y="223316"/>
                  </a:lnTo>
                  <a:lnTo>
                    <a:pt x="453821" y="223316"/>
                  </a:lnTo>
                  <a:lnTo>
                    <a:pt x="420827" y="256184"/>
                  </a:lnTo>
                  <a:lnTo>
                    <a:pt x="415137" y="300774"/>
                  </a:lnTo>
                  <a:lnTo>
                    <a:pt x="415569" y="311137"/>
                  </a:lnTo>
                  <a:lnTo>
                    <a:pt x="422529" y="337337"/>
                  </a:lnTo>
                  <a:lnTo>
                    <a:pt x="764082" y="337337"/>
                  </a:lnTo>
                  <a:lnTo>
                    <a:pt x="771042" y="311137"/>
                  </a:lnTo>
                  <a:lnTo>
                    <a:pt x="771474" y="300774"/>
                  </a:lnTo>
                  <a:close/>
                </a:path>
              </a:pathLst>
            </a:custGeom>
            <a:solidFill>
              <a:srgbClr val="78A32E">
                <a:alpha val="75000"/>
              </a:srgbClr>
            </a:solidFill>
          </p:spPr>
          <p:txBody>
            <a:bodyPr wrap="square" lIns="0" tIns="0" rIns="0" bIns="0" rtlCol="0"/>
            <a:lstStyle/>
            <a:p>
              <a:endParaRPr sz="1841"/>
            </a:p>
          </p:txBody>
        </p:sp>
        <p:sp>
          <p:nvSpPr>
            <p:cNvPr id="13" name="object 13"/>
            <p:cNvSpPr/>
            <p:nvPr/>
          </p:nvSpPr>
          <p:spPr>
            <a:xfrm>
              <a:off x="6205903" y="2028719"/>
              <a:ext cx="824230" cy="316230"/>
            </a:xfrm>
            <a:custGeom>
              <a:avLst/>
              <a:gdLst/>
              <a:ahLst/>
              <a:cxnLst/>
              <a:rect l="l" t="t" r="r" b="b"/>
              <a:pathLst>
                <a:path w="824229" h="316230">
                  <a:moveTo>
                    <a:pt x="255028" y="0"/>
                  </a:moveTo>
                  <a:lnTo>
                    <a:pt x="200498" y="3691"/>
                  </a:lnTo>
                  <a:lnTo>
                    <a:pt x="125413" y="25852"/>
                  </a:lnTo>
                  <a:lnTo>
                    <a:pt x="70858" y="57465"/>
                  </a:lnTo>
                  <a:lnTo>
                    <a:pt x="27263" y="91439"/>
                  </a:lnTo>
                  <a:lnTo>
                    <a:pt x="0" y="124002"/>
                  </a:lnTo>
                  <a:lnTo>
                    <a:pt x="1498" y="128714"/>
                  </a:lnTo>
                  <a:lnTo>
                    <a:pt x="46355" y="295922"/>
                  </a:lnTo>
                  <a:lnTo>
                    <a:pt x="51058" y="304268"/>
                  </a:lnTo>
                  <a:lnTo>
                    <a:pt x="57680" y="310443"/>
                  </a:lnTo>
                  <a:lnTo>
                    <a:pt x="65811" y="314425"/>
                  </a:lnTo>
                  <a:lnTo>
                    <a:pt x="74904" y="315836"/>
                  </a:lnTo>
                  <a:lnTo>
                    <a:pt x="78587" y="315836"/>
                  </a:lnTo>
                  <a:lnTo>
                    <a:pt x="82219" y="315175"/>
                  </a:lnTo>
                  <a:lnTo>
                    <a:pt x="100754" y="307709"/>
                  </a:lnTo>
                  <a:lnTo>
                    <a:pt x="140111" y="294060"/>
                  </a:lnTo>
                  <a:lnTo>
                    <a:pt x="199229" y="278313"/>
                  </a:lnTo>
                  <a:lnTo>
                    <a:pt x="273138" y="266052"/>
                  </a:lnTo>
                  <a:lnTo>
                    <a:pt x="438023" y="287375"/>
                  </a:lnTo>
                  <a:lnTo>
                    <a:pt x="533958" y="297865"/>
                  </a:lnTo>
                  <a:lnTo>
                    <a:pt x="576530" y="292194"/>
                  </a:lnTo>
                  <a:lnTo>
                    <a:pt x="620552" y="275577"/>
                  </a:lnTo>
                  <a:lnTo>
                    <a:pt x="669133" y="249311"/>
                  </a:lnTo>
                  <a:lnTo>
                    <a:pt x="719747" y="214566"/>
                  </a:lnTo>
                  <a:lnTo>
                    <a:pt x="809523" y="134620"/>
                  </a:lnTo>
                  <a:lnTo>
                    <a:pt x="823709" y="95529"/>
                  </a:lnTo>
                  <a:lnTo>
                    <a:pt x="822167" y="84952"/>
                  </a:lnTo>
                  <a:lnTo>
                    <a:pt x="798259" y="52398"/>
                  </a:lnTo>
                  <a:lnTo>
                    <a:pt x="770547" y="44640"/>
                  </a:lnTo>
                  <a:lnTo>
                    <a:pt x="760971" y="45501"/>
                  </a:lnTo>
                  <a:lnTo>
                    <a:pt x="751795" y="48029"/>
                  </a:lnTo>
                  <a:lnTo>
                    <a:pt x="743229" y="52146"/>
                  </a:lnTo>
                  <a:lnTo>
                    <a:pt x="735482" y="57772"/>
                  </a:lnTo>
                  <a:lnTo>
                    <a:pt x="615759" y="137883"/>
                  </a:lnTo>
                  <a:lnTo>
                    <a:pt x="599212" y="145788"/>
                  </a:lnTo>
                  <a:lnTo>
                    <a:pt x="580909" y="151339"/>
                  </a:lnTo>
                  <a:lnTo>
                    <a:pt x="560507" y="154614"/>
                  </a:lnTo>
                  <a:lnTo>
                    <a:pt x="537667" y="155689"/>
                  </a:lnTo>
                  <a:lnTo>
                    <a:pt x="524210" y="155396"/>
                  </a:lnTo>
                  <a:lnTo>
                    <a:pt x="485025" y="152361"/>
                  </a:lnTo>
                  <a:lnTo>
                    <a:pt x="445476" y="138933"/>
                  </a:lnTo>
                  <a:lnTo>
                    <a:pt x="436549" y="131394"/>
                  </a:lnTo>
                  <a:lnTo>
                    <a:pt x="438251" y="127647"/>
                  </a:lnTo>
                  <a:lnTo>
                    <a:pt x="446354" y="123482"/>
                  </a:lnTo>
                  <a:lnTo>
                    <a:pt x="458152" y="122275"/>
                  </a:lnTo>
                  <a:lnTo>
                    <a:pt x="466420" y="122097"/>
                  </a:lnTo>
                  <a:lnTo>
                    <a:pt x="491261" y="123533"/>
                  </a:lnTo>
                  <a:lnTo>
                    <a:pt x="515432" y="126699"/>
                  </a:lnTo>
                  <a:lnTo>
                    <a:pt x="533817" y="129882"/>
                  </a:lnTo>
                  <a:lnTo>
                    <a:pt x="541299" y="131368"/>
                  </a:lnTo>
                  <a:lnTo>
                    <a:pt x="546176" y="131902"/>
                  </a:lnTo>
                  <a:lnTo>
                    <a:pt x="590978" y="123571"/>
                  </a:lnTo>
                  <a:lnTo>
                    <a:pt x="611721" y="91020"/>
                  </a:lnTo>
                  <a:lnTo>
                    <a:pt x="612005" y="83727"/>
                  </a:lnTo>
                  <a:lnTo>
                    <a:pt x="610867" y="77106"/>
                  </a:lnTo>
                  <a:lnTo>
                    <a:pt x="581769" y="52351"/>
                  </a:lnTo>
                  <a:lnTo>
                    <a:pt x="544032" y="42886"/>
                  </a:lnTo>
                  <a:lnTo>
                    <a:pt x="447471" y="26212"/>
                  </a:lnTo>
                  <a:lnTo>
                    <a:pt x="351588" y="9552"/>
                  </a:lnTo>
                  <a:lnTo>
                    <a:pt x="319838" y="4681"/>
                  </a:lnTo>
                  <a:lnTo>
                    <a:pt x="287842" y="1279"/>
                  </a:lnTo>
                  <a:lnTo>
                    <a:pt x="255028" y="0"/>
                  </a:lnTo>
                  <a:close/>
                </a:path>
              </a:pathLst>
            </a:custGeom>
            <a:solidFill>
              <a:srgbClr val="00127F">
                <a:alpha val="75000"/>
              </a:srgbClr>
            </a:solidFill>
          </p:spPr>
          <p:txBody>
            <a:bodyPr wrap="square" lIns="0" tIns="0" rIns="0" bIns="0" rtlCol="0"/>
            <a:lstStyle/>
            <a:p>
              <a:endParaRPr sz="1841"/>
            </a:p>
          </p:txBody>
        </p:sp>
      </p:grpSp>
      <p:pic>
        <p:nvPicPr>
          <p:cNvPr id="14" name="object 14"/>
          <p:cNvPicPr/>
          <p:nvPr/>
        </p:nvPicPr>
        <p:blipFill>
          <a:blip r:embed="rId5" cstate="print"/>
          <a:stretch>
            <a:fillRect/>
          </a:stretch>
        </p:blipFill>
        <p:spPr>
          <a:xfrm>
            <a:off x="11266940" y="3374973"/>
            <a:ext cx="1146552" cy="597516"/>
          </a:xfrm>
          <a:prstGeom prst="rect">
            <a:avLst/>
          </a:prstGeom>
        </p:spPr>
      </p:pic>
      <p:grpSp>
        <p:nvGrpSpPr>
          <p:cNvPr id="15" name="object 15"/>
          <p:cNvGrpSpPr/>
          <p:nvPr/>
        </p:nvGrpSpPr>
        <p:grpSpPr>
          <a:xfrm>
            <a:off x="5654047" y="1348926"/>
            <a:ext cx="5692919" cy="2244436"/>
            <a:chOff x="473801" y="1318950"/>
            <a:chExt cx="5566410" cy="2194560"/>
          </a:xfrm>
        </p:grpSpPr>
        <p:sp>
          <p:nvSpPr>
            <p:cNvPr id="16" name="object 16"/>
            <p:cNvSpPr/>
            <p:nvPr/>
          </p:nvSpPr>
          <p:spPr>
            <a:xfrm>
              <a:off x="5223455" y="2506720"/>
              <a:ext cx="525780" cy="525780"/>
            </a:xfrm>
            <a:custGeom>
              <a:avLst/>
              <a:gdLst/>
              <a:ahLst/>
              <a:cxnLst/>
              <a:rect l="l" t="t" r="r" b="b"/>
              <a:pathLst>
                <a:path w="525779" h="525780">
                  <a:moveTo>
                    <a:pt x="509460" y="191185"/>
                  </a:moveTo>
                  <a:lnTo>
                    <a:pt x="493763" y="194767"/>
                  </a:lnTo>
                  <a:lnTo>
                    <a:pt x="488835" y="202615"/>
                  </a:lnTo>
                  <a:lnTo>
                    <a:pt x="490626" y="210464"/>
                  </a:lnTo>
                  <a:lnTo>
                    <a:pt x="492201" y="217220"/>
                  </a:lnTo>
                  <a:lnTo>
                    <a:pt x="498221" y="221818"/>
                  </a:lnTo>
                  <a:lnTo>
                    <a:pt x="506585" y="221818"/>
                  </a:lnTo>
                  <a:lnTo>
                    <a:pt x="508114" y="221449"/>
                  </a:lnTo>
                  <a:lnTo>
                    <a:pt x="516001" y="219659"/>
                  </a:lnTo>
                  <a:lnTo>
                    <a:pt x="520928" y="211810"/>
                  </a:lnTo>
                  <a:lnTo>
                    <a:pt x="519099" y="203962"/>
                  </a:lnTo>
                  <a:lnTo>
                    <a:pt x="517309" y="196075"/>
                  </a:lnTo>
                  <a:lnTo>
                    <a:pt x="509460" y="191185"/>
                  </a:lnTo>
                  <a:close/>
                </a:path>
                <a:path w="525779" h="525780">
                  <a:moveTo>
                    <a:pt x="519176" y="247840"/>
                  </a:moveTo>
                  <a:lnTo>
                    <a:pt x="503034" y="247840"/>
                  </a:lnTo>
                  <a:lnTo>
                    <a:pt x="496506" y="254381"/>
                  </a:lnTo>
                  <a:lnTo>
                    <a:pt x="496506" y="270510"/>
                  </a:lnTo>
                  <a:lnTo>
                    <a:pt x="503034" y="277012"/>
                  </a:lnTo>
                  <a:lnTo>
                    <a:pt x="519176" y="277012"/>
                  </a:lnTo>
                  <a:lnTo>
                    <a:pt x="525678" y="270510"/>
                  </a:lnTo>
                  <a:lnTo>
                    <a:pt x="525703" y="254381"/>
                  </a:lnTo>
                  <a:lnTo>
                    <a:pt x="519176" y="247840"/>
                  </a:lnTo>
                  <a:close/>
                </a:path>
                <a:path w="525779" h="525780">
                  <a:moveTo>
                    <a:pt x="500380" y="301650"/>
                  </a:moveTo>
                  <a:lnTo>
                    <a:pt x="492556" y="306590"/>
                  </a:lnTo>
                  <a:lnTo>
                    <a:pt x="488988" y="322326"/>
                  </a:lnTo>
                  <a:lnTo>
                    <a:pt x="493915" y="330136"/>
                  </a:lnTo>
                  <a:lnTo>
                    <a:pt x="501802" y="331927"/>
                  </a:lnTo>
                  <a:lnTo>
                    <a:pt x="502894" y="332143"/>
                  </a:lnTo>
                  <a:lnTo>
                    <a:pt x="503948" y="332282"/>
                  </a:lnTo>
                  <a:lnTo>
                    <a:pt x="511695" y="332282"/>
                  </a:lnTo>
                  <a:lnTo>
                    <a:pt x="517715" y="327647"/>
                  </a:lnTo>
                  <a:lnTo>
                    <a:pt x="521030" y="313016"/>
                  </a:lnTo>
                  <a:lnTo>
                    <a:pt x="516102" y="305193"/>
                  </a:lnTo>
                  <a:lnTo>
                    <a:pt x="500380" y="301650"/>
                  </a:lnTo>
                  <a:close/>
                </a:path>
                <a:path w="525779" h="525780">
                  <a:moveTo>
                    <a:pt x="485775" y="353491"/>
                  </a:moveTo>
                  <a:lnTo>
                    <a:pt x="477088" y="356565"/>
                  </a:lnTo>
                  <a:lnTo>
                    <a:pt x="470065" y="371094"/>
                  </a:lnTo>
                  <a:lnTo>
                    <a:pt x="473138" y="379818"/>
                  </a:lnTo>
                  <a:lnTo>
                    <a:pt x="482447" y="384314"/>
                  </a:lnTo>
                  <a:lnTo>
                    <a:pt x="484606" y="384746"/>
                  </a:lnTo>
                  <a:lnTo>
                    <a:pt x="492163" y="384746"/>
                  </a:lnTo>
                  <a:lnTo>
                    <a:pt x="497382" y="381723"/>
                  </a:lnTo>
                  <a:lnTo>
                    <a:pt x="503402" y="369227"/>
                  </a:lnTo>
                  <a:lnTo>
                    <a:pt x="500341" y="360502"/>
                  </a:lnTo>
                  <a:lnTo>
                    <a:pt x="485775" y="353491"/>
                  </a:lnTo>
                  <a:close/>
                </a:path>
                <a:path w="525779" h="525780">
                  <a:moveTo>
                    <a:pt x="487375" y="138099"/>
                  </a:moveTo>
                  <a:lnTo>
                    <a:pt x="472846" y="145148"/>
                  </a:lnTo>
                  <a:lnTo>
                    <a:pt x="469811" y="153873"/>
                  </a:lnTo>
                  <a:lnTo>
                    <a:pt x="473316" y="161137"/>
                  </a:lnTo>
                  <a:lnTo>
                    <a:pt x="475843" y="166319"/>
                  </a:lnTo>
                  <a:lnTo>
                    <a:pt x="481063" y="169392"/>
                  </a:lnTo>
                  <a:lnTo>
                    <a:pt x="488619" y="169392"/>
                  </a:lnTo>
                  <a:lnTo>
                    <a:pt x="490778" y="168910"/>
                  </a:lnTo>
                  <a:lnTo>
                    <a:pt x="500087" y="164388"/>
                  </a:lnTo>
                  <a:lnTo>
                    <a:pt x="503110" y="155663"/>
                  </a:lnTo>
                  <a:lnTo>
                    <a:pt x="496100" y="141173"/>
                  </a:lnTo>
                  <a:lnTo>
                    <a:pt x="487375" y="138099"/>
                  </a:lnTo>
                  <a:close/>
                </a:path>
                <a:path w="525779" h="525780">
                  <a:moveTo>
                    <a:pt x="459955" y="400812"/>
                  </a:moveTo>
                  <a:lnTo>
                    <a:pt x="450799" y="401828"/>
                  </a:lnTo>
                  <a:lnTo>
                    <a:pt x="440715" y="414464"/>
                  </a:lnTo>
                  <a:lnTo>
                    <a:pt x="441782" y="423659"/>
                  </a:lnTo>
                  <a:lnTo>
                    <a:pt x="448094" y="428663"/>
                  </a:lnTo>
                  <a:lnTo>
                    <a:pt x="450761" y="430822"/>
                  </a:lnTo>
                  <a:lnTo>
                    <a:pt x="453974" y="431838"/>
                  </a:lnTo>
                  <a:lnTo>
                    <a:pt x="461454" y="431838"/>
                  </a:lnTo>
                  <a:lnTo>
                    <a:pt x="465721" y="429983"/>
                  </a:lnTo>
                  <a:lnTo>
                    <a:pt x="473608" y="420014"/>
                  </a:lnTo>
                  <a:lnTo>
                    <a:pt x="472592" y="410845"/>
                  </a:lnTo>
                  <a:lnTo>
                    <a:pt x="459955" y="400812"/>
                  </a:lnTo>
                  <a:close/>
                </a:path>
                <a:path w="525779" h="525780">
                  <a:moveTo>
                    <a:pt x="454012" y="91338"/>
                  </a:moveTo>
                  <a:lnTo>
                    <a:pt x="441413" y="101409"/>
                  </a:lnTo>
                  <a:lnTo>
                    <a:pt x="440385" y="110617"/>
                  </a:lnTo>
                  <a:lnTo>
                    <a:pt x="445427" y="116890"/>
                  </a:lnTo>
                  <a:lnTo>
                    <a:pt x="448310" y="120510"/>
                  </a:lnTo>
                  <a:lnTo>
                    <a:pt x="452551" y="122364"/>
                  </a:lnTo>
                  <a:lnTo>
                    <a:pt x="460032" y="122364"/>
                  </a:lnTo>
                  <a:lnTo>
                    <a:pt x="463245" y="121348"/>
                  </a:lnTo>
                  <a:lnTo>
                    <a:pt x="472224" y="114160"/>
                  </a:lnTo>
                  <a:lnTo>
                    <a:pt x="473252" y="104952"/>
                  </a:lnTo>
                  <a:lnTo>
                    <a:pt x="468210" y="98679"/>
                  </a:lnTo>
                  <a:lnTo>
                    <a:pt x="463169" y="92354"/>
                  </a:lnTo>
                  <a:lnTo>
                    <a:pt x="454012" y="91338"/>
                  </a:lnTo>
                  <a:close/>
                </a:path>
                <a:path w="525779" h="525780">
                  <a:moveTo>
                    <a:pt x="313309" y="4597"/>
                  </a:moveTo>
                  <a:lnTo>
                    <a:pt x="305498" y="9525"/>
                  </a:lnTo>
                  <a:lnTo>
                    <a:pt x="301917" y="25260"/>
                  </a:lnTo>
                  <a:lnTo>
                    <a:pt x="306844" y="33070"/>
                  </a:lnTo>
                  <a:lnTo>
                    <a:pt x="316285" y="35229"/>
                  </a:lnTo>
                  <a:lnTo>
                    <a:pt x="324624" y="35229"/>
                  </a:lnTo>
                  <a:lnTo>
                    <a:pt x="330644" y="30619"/>
                  </a:lnTo>
                  <a:lnTo>
                    <a:pt x="333971" y="15989"/>
                  </a:lnTo>
                  <a:lnTo>
                    <a:pt x="329044" y="8178"/>
                  </a:lnTo>
                  <a:lnTo>
                    <a:pt x="313309" y="4597"/>
                  </a:lnTo>
                  <a:close/>
                </a:path>
                <a:path w="525779" h="525780">
                  <a:moveTo>
                    <a:pt x="369493" y="22301"/>
                  </a:moveTo>
                  <a:lnTo>
                    <a:pt x="360768" y="25336"/>
                  </a:lnTo>
                  <a:lnTo>
                    <a:pt x="353758" y="39865"/>
                  </a:lnTo>
                  <a:lnTo>
                    <a:pt x="356831" y="48590"/>
                  </a:lnTo>
                  <a:lnTo>
                    <a:pt x="366141" y="53073"/>
                  </a:lnTo>
                  <a:lnTo>
                    <a:pt x="368287" y="53555"/>
                  </a:lnTo>
                  <a:lnTo>
                    <a:pt x="375843" y="53555"/>
                  </a:lnTo>
                  <a:lnTo>
                    <a:pt x="381063" y="50482"/>
                  </a:lnTo>
                  <a:lnTo>
                    <a:pt x="387096" y="37998"/>
                  </a:lnTo>
                  <a:lnTo>
                    <a:pt x="384022" y="29273"/>
                  </a:lnTo>
                  <a:lnTo>
                    <a:pt x="369493" y="22301"/>
                  </a:lnTo>
                  <a:close/>
                </a:path>
                <a:path w="525779" h="525780">
                  <a:moveTo>
                    <a:pt x="420268" y="52057"/>
                  </a:moveTo>
                  <a:lnTo>
                    <a:pt x="411073" y="53111"/>
                  </a:lnTo>
                  <a:lnTo>
                    <a:pt x="401040" y="65709"/>
                  </a:lnTo>
                  <a:lnTo>
                    <a:pt x="402056" y="74904"/>
                  </a:lnTo>
                  <a:lnTo>
                    <a:pt x="411073" y="82067"/>
                  </a:lnTo>
                  <a:lnTo>
                    <a:pt x="414286" y="83121"/>
                  </a:lnTo>
                  <a:lnTo>
                    <a:pt x="421767" y="83121"/>
                  </a:lnTo>
                  <a:lnTo>
                    <a:pt x="426008" y="81229"/>
                  </a:lnTo>
                  <a:lnTo>
                    <a:pt x="433933" y="71297"/>
                  </a:lnTo>
                  <a:lnTo>
                    <a:pt x="432904" y="62128"/>
                  </a:lnTo>
                  <a:lnTo>
                    <a:pt x="420268" y="52057"/>
                  </a:lnTo>
                  <a:close/>
                </a:path>
                <a:path w="525779" h="525780">
                  <a:moveTo>
                    <a:pt x="415086" y="440169"/>
                  </a:moveTo>
                  <a:lnTo>
                    <a:pt x="402501" y="450240"/>
                  </a:lnTo>
                  <a:lnTo>
                    <a:pt x="401510" y="459447"/>
                  </a:lnTo>
                  <a:lnTo>
                    <a:pt x="406552" y="465721"/>
                  </a:lnTo>
                  <a:lnTo>
                    <a:pt x="409435" y="469341"/>
                  </a:lnTo>
                  <a:lnTo>
                    <a:pt x="413664" y="471195"/>
                  </a:lnTo>
                  <a:lnTo>
                    <a:pt x="421157" y="471195"/>
                  </a:lnTo>
                  <a:lnTo>
                    <a:pt x="424370" y="470141"/>
                  </a:lnTo>
                  <a:lnTo>
                    <a:pt x="433349" y="462953"/>
                  </a:lnTo>
                  <a:lnTo>
                    <a:pt x="434365" y="453783"/>
                  </a:lnTo>
                  <a:lnTo>
                    <a:pt x="424294" y="441185"/>
                  </a:lnTo>
                  <a:lnTo>
                    <a:pt x="415086" y="440169"/>
                  </a:lnTo>
                  <a:close/>
                </a:path>
                <a:path w="525779" h="525780">
                  <a:moveTo>
                    <a:pt x="270878" y="0"/>
                  </a:moveTo>
                  <a:lnTo>
                    <a:pt x="261536" y="0"/>
                  </a:lnTo>
                  <a:lnTo>
                    <a:pt x="215442" y="4161"/>
                  </a:lnTo>
                  <a:lnTo>
                    <a:pt x="171001" y="16390"/>
                  </a:lnTo>
                  <a:lnTo>
                    <a:pt x="130081" y="35843"/>
                  </a:lnTo>
                  <a:lnTo>
                    <a:pt x="93423" y="61777"/>
                  </a:lnTo>
                  <a:lnTo>
                    <a:pt x="65037" y="90182"/>
                  </a:lnTo>
                  <a:lnTo>
                    <a:pt x="35856" y="130128"/>
                  </a:lnTo>
                  <a:lnTo>
                    <a:pt x="16430" y="171062"/>
                  </a:lnTo>
                  <a:lnTo>
                    <a:pt x="4231" y="215512"/>
                  </a:lnTo>
                  <a:lnTo>
                    <a:pt x="0" y="262737"/>
                  </a:lnTo>
                  <a:lnTo>
                    <a:pt x="3893" y="306169"/>
                  </a:lnTo>
                  <a:lnTo>
                    <a:pt x="3971" y="307049"/>
                  </a:lnTo>
                  <a:lnTo>
                    <a:pt x="4097" y="308449"/>
                  </a:lnTo>
                  <a:lnTo>
                    <a:pt x="16445" y="354457"/>
                  </a:lnTo>
                  <a:lnTo>
                    <a:pt x="35888" y="395406"/>
                  </a:lnTo>
                  <a:lnTo>
                    <a:pt x="61696" y="431914"/>
                  </a:lnTo>
                  <a:lnTo>
                    <a:pt x="93503" y="463771"/>
                  </a:lnTo>
                  <a:lnTo>
                    <a:pt x="130189" y="489703"/>
                  </a:lnTo>
                  <a:lnTo>
                    <a:pt x="171137" y="509145"/>
                  </a:lnTo>
                  <a:lnTo>
                    <a:pt x="215606" y="521354"/>
                  </a:lnTo>
                  <a:lnTo>
                    <a:pt x="263280" y="525589"/>
                  </a:lnTo>
                  <a:lnTo>
                    <a:pt x="271437" y="525589"/>
                  </a:lnTo>
                  <a:lnTo>
                    <a:pt x="277926" y="519023"/>
                  </a:lnTo>
                  <a:lnTo>
                    <a:pt x="277901" y="502881"/>
                  </a:lnTo>
                  <a:lnTo>
                    <a:pt x="271360" y="496392"/>
                  </a:lnTo>
                  <a:lnTo>
                    <a:pt x="262851" y="496392"/>
                  </a:lnTo>
                  <a:lnTo>
                    <a:pt x="215824" y="491636"/>
                  </a:lnTo>
                  <a:lnTo>
                    <a:pt x="171995" y="478002"/>
                  </a:lnTo>
                  <a:lnTo>
                    <a:pt x="132311" y="456434"/>
                  </a:lnTo>
                  <a:lnTo>
                    <a:pt x="97720" y="427880"/>
                  </a:lnTo>
                  <a:lnTo>
                    <a:pt x="69167" y="393287"/>
                  </a:lnTo>
                  <a:lnTo>
                    <a:pt x="47599" y="353601"/>
                  </a:lnTo>
                  <a:lnTo>
                    <a:pt x="34033" y="309986"/>
                  </a:lnTo>
                  <a:lnTo>
                    <a:pt x="29210" y="262737"/>
                  </a:lnTo>
                  <a:lnTo>
                    <a:pt x="33965" y="215710"/>
                  </a:lnTo>
                  <a:lnTo>
                    <a:pt x="47599" y="171881"/>
                  </a:lnTo>
                  <a:lnTo>
                    <a:pt x="69167" y="132197"/>
                  </a:lnTo>
                  <a:lnTo>
                    <a:pt x="97720" y="97605"/>
                  </a:lnTo>
                  <a:lnTo>
                    <a:pt x="132311" y="69052"/>
                  </a:lnTo>
                  <a:lnTo>
                    <a:pt x="171995" y="47485"/>
                  </a:lnTo>
                  <a:lnTo>
                    <a:pt x="215824" y="33851"/>
                  </a:lnTo>
                  <a:lnTo>
                    <a:pt x="262851" y="29083"/>
                  </a:lnTo>
                  <a:lnTo>
                    <a:pt x="270764" y="29083"/>
                  </a:lnTo>
                  <a:lnTo>
                    <a:pt x="277317" y="22504"/>
                  </a:lnTo>
                  <a:lnTo>
                    <a:pt x="277317" y="6489"/>
                  </a:lnTo>
                  <a:lnTo>
                    <a:pt x="270878" y="0"/>
                  </a:lnTo>
                  <a:close/>
                </a:path>
                <a:path w="525779" h="525780">
                  <a:moveTo>
                    <a:pt x="323126" y="488683"/>
                  </a:moveTo>
                  <a:lnTo>
                    <a:pt x="307428" y="492302"/>
                  </a:lnTo>
                  <a:lnTo>
                    <a:pt x="302501" y="500113"/>
                  </a:lnTo>
                  <a:lnTo>
                    <a:pt x="304558" y="509145"/>
                  </a:lnTo>
                  <a:lnTo>
                    <a:pt x="305866" y="514756"/>
                  </a:lnTo>
                  <a:lnTo>
                    <a:pt x="311886" y="519315"/>
                  </a:lnTo>
                  <a:lnTo>
                    <a:pt x="320226" y="519315"/>
                  </a:lnTo>
                  <a:lnTo>
                    <a:pt x="329666" y="517156"/>
                  </a:lnTo>
                  <a:lnTo>
                    <a:pt x="334556" y="509308"/>
                  </a:lnTo>
                  <a:lnTo>
                    <a:pt x="330974" y="493610"/>
                  </a:lnTo>
                  <a:lnTo>
                    <a:pt x="323126" y="488683"/>
                  </a:lnTo>
                  <a:close/>
                </a:path>
                <a:path w="525779" h="525780">
                  <a:moveTo>
                    <a:pt x="371868" y="469633"/>
                  </a:moveTo>
                  <a:lnTo>
                    <a:pt x="357339" y="476631"/>
                  </a:lnTo>
                  <a:lnTo>
                    <a:pt x="354304" y="485394"/>
                  </a:lnTo>
                  <a:lnTo>
                    <a:pt x="357809" y="492633"/>
                  </a:lnTo>
                  <a:lnTo>
                    <a:pt x="360362" y="497852"/>
                  </a:lnTo>
                  <a:lnTo>
                    <a:pt x="365556" y="500875"/>
                  </a:lnTo>
                  <a:lnTo>
                    <a:pt x="373113" y="500875"/>
                  </a:lnTo>
                  <a:lnTo>
                    <a:pt x="375297" y="500405"/>
                  </a:lnTo>
                  <a:lnTo>
                    <a:pt x="384606" y="495909"/>
                  </a:lnTo>
                  <a:lnTo>
                    <a:pt x="387642" y="487146"/>
                  </a:lnTo>
                  <a:lnTo>
                    <a:pt x="384098" y="479920"/>
                  </a:lnTo>
                  <a:lnTo>
                    <a:pt x="380593" y="472655"/>
                  </a:lnTo>
                  <a:lnTo>
                    <a:pt x="371868" y="469633"/>
                  </a:lnTo>
                  <a:close/>
                </a:path>
                <a:path w="525779" h="525780">
                  <a:moveTo>
                    <a:pt x="202882" y="395833"/>
                  </a:moveTo>
                  <a:lnTo>
                    <a:pt x="188188" y="421284"/>
                  </a:lnTo>
                  <a:lnTo>
                    <a:pt x="202367" y="427223"/>
                  </a:lnTo>
                  <a:lnTo>
                    <a:pt x="217146" y="431914"/>
                  </a:lnTo>
                  <a:lnTo>
                    <a:pt x="232460" y="435300"/>
                  </a:lnTo>
                  <a:lnTo>
                    <a:pt x="248246" y="437324"/>
                  </a:lnTo>
                  <a:lnTo>
                    <a:pt x="248246" y="408038"/>
                  </a:lnTo>
                  <a:lnTo>
                    <a:pt x="236377" y="406352"/>
                  </a:lnTo>
                  <a:lnTo>
                    <a:pt x="224836" y="403726"/>
                  </a:lnTo>
                  <a:lnTo>
                    <a:pt x="213658" y="400205"/>
                  </a:lnTo>
                  <a:lnTo>
                    <a:pt x="202882" y="395833"/>
                  </a:lnTo>
                  <a:close/>
                </a:path>
                <a:path w="525779" h="525780">
                  <a:moveTo>
                    <a:pt x="277456" y="88163"/>
                  </a:moveTo>
                  <a:lnTo>
                    <a:pt x="277456" y="117436"/>
                  </a:lnTo>
                  <a:lnTo>
                    <a:pt x="319425" y="128115"/>
                  </a:lnTo>
                  <a:lnTo>
                    <a:pt x="355558" y="149989"/>
                  </a:lnTo>
                  <a:lnTo>
                    <a:pt x="383850" y="181054"/>
                  </a:lnTo>
                  <a:lnTo>
                    <a:pt x="402295" y="219305"/>
                  </a:lnTo>
                  <a:lnTo>
                    <a:pt x="408889" y="262737"/>
                  </a:lnTo>
                  <a:lnTo>
                    <a:pt x="402295" y="306169"/>
                  </a:lnTo>
                  <a:lnTo>
                    <a:pt x="383850" y="344420"/>
                  </a:lnTo>
                  <a:lnTo>
                    <a:pt x="355558" y="375485"/>
                  </a:lnTo>
                  <a:lnTo>
                    <a:pt x="319425" y="397360"/>
                  </a:lnTo>
                  <a:lnTo>
                    <a:pt x="277456" y="408038"/>
                  </a:lnTo>
                  <a:lnTo>
                    <a:pt x="277456" y="437324"/>
                  </a:lnTo>
                  <a:lnTo>
                    <a:pt x="320585" y="428191"/>
                  </a:lnTo>
                  <a:lnTo>
                    <a:pt x="359075" y="409172"/>
                  </a:lnTo>
                  <a:lnTo>
                    <a:pt x="391499" y="381692"/>
                  </a:lnTo>
                  <a:lnTo>
                    <a:pt x="416428" y="347176"/>
                  </a:lnTo>
                  <a:lnTo>
                    <a:pt x="432433" y="307049"/>
                  </a:lnTo>
                  <a:lnTo>
                    <a:pt x="438086" y="262737"/>
                  </a:lnTo>
                  <a:lnTo>
                    <a:pt x="432546" y="219305"/>
                  </a:lnTo>
                  <a:lnTo>
                    <a:pt x="432433" y="218425"/>
                  </a:lnTo>
                  <a:lnTo>
                    <a:pt x="416428" y="178299"/>
                  </a:lnTo>
                  <a:lnTo>
                    <a:pt x="391499" y="143784"/>
                  </a:lnTo>
                  <a:lnTo>
                    <a:pt x="359075" y="116306"/>
                  </a:lnTo>
                  <a:lnTo>
                    <a:pt x="320585" y="97290"/>
                  </a:lnTo>
                  <a:lnTo>
                    <a:pt x="277456" y="88163"/>
                  </a:lnTo>
                  <a:close/>
                </a:path>
                <a:path w="525779" h="525780">
                  <a:moveTo>
                    <a:pt x="144399" y="347992"/>
                  </a:moveTo>
                  <a:lnTo>
                    <a:pt x="118948" y="362686"/>
                  </a:lnTo>
                  <a:lnTo>
                    <a:pt x="128437" y="375107"/>
                  </a:lnTo>
                  <a:lnTo>
                    <a:pt x="138972" y="386622"/>
                  </a:lnTo>
                  <a:lnTo>
                    <a:pt x="150484" y="397162"/>
                  </a:lnTo>
                  <a:lnTo>
                    <a:pt x="162902" y="406654"/>
                  </a:lnTo>
                  <a:lnTo>
                    <a:pt x="177609" y="381190"/>
                  </a:lnTo>
                  <a:lnTo>
                    <a:pt x="168326" y="373913"/>
                  </a:lnTo>
                  <a:lnTo>
                    <a:pt x="159670" y="365925"/>
                  </a:lnTo>
                  <a:lnTo>
                    <a:pt x="151681" y="357269"/>
                  </a:lnTo>
                  <a:lnTo>
                    <a:pt x="144399" y="347992"/>
                  </a:lnTo>
                  <a:close/>
                </a:path>
                <a:path w="525779" h="525780">
                  <a:moveTo>
                    <a:pt x="262851" y="175120"/>
                  </a:moveTo>
                  <a:lnTo>
                    <a:pt x="228748" y="182006"/>
                  </a:lnTo>
                  <a:lnTo>
                    <a:pt x="200898" y="200783"/>
                  </a:lnTo>
                  <a:lnTo>
                    <a:pt x="182120" y="228634"/>
                  </a:lnTo>
                  <a:lnTo>
                    <a:pt x="175234" y="262737"/>
                  </a:lnTo>
                  <a:lnTo>
                    <a:pt x="182120" y="296846"/>
                  </a:lnTo>
                  <a:lnTo>
                    <a:pt x="200898" y="324696"/>
                  </a:lnTo>
                  <a:lnTo>
                    <a:pt x="228748" y="343470"/>
                  </a:lnTo>
                  <a:lnTo>
                    <a:pt x="262851" y="350354"/>
                  </a:lnTo>
                  <a:lnTo>
                    <a:pt x="296960" y="343470"/>
                  </a:lnTo>
                  <a:lnTo>
                    <a:pt x="324810" y="324696"/>
                  </a:lnTo>
                  <a:lnTo>
                    <a:pt x="343585" y="296846"/>
                  </a:lnTo>
                  <a:lnTo>
                    <a:pt x="350469" y="262737"/>
                  </a:lnTo>
                  <a:lnTo>
                    <a:pt x="343585" y="228634"/>
                  </a:lnTo>
                  <a:lnTo>
                    <a:pt x="324810" y="200783"/>
                  </a:lnTo>
                  <a:lnTo>
                    <a:pt x="296960" y="182006"/>
                  </a:lnTo>
                  <a:lnTo>
                    <a:pt x="262851" y="175120"/>
                  </a:lnTo>
                  <a:close/>
                </a:path>
                <a:path w="525779" h="525780">
                  <a:moveTo>
                    <a:pt x="117551" y="277342"/>
                  </a:moveTo>
                  <a:lnTo>
                    <a:pt x="88277" y="277342"/>
                  </a:lnTo>
                  <a:lnTo>
                    <a:pt x="90296" y="293131"/>
                  </a:lnTo>
                  <a:lnTo>
                    <a:pt x="93681" y="308449"/>
                  </a:lnTo>
                  <a:lnTo>
                    <a:pt x="98371" y="323232"/>
                  </a:lnTo>
                  <a:lnTo>
                    <a:pt x="104305" y="337413"/>
                  </a:lnTo>
                  <a:lnTo>
                    <a:pt x="129768" y="322719"/>
                  </a:lnTo>
                  <a:lnTo>
                    <a:pt x="125396" y="311941"/>
                  </a:lnTo>
                  <a:lnTo>
                    <a:pt x="121873" y="300759"/>
                  </a:lnTo>
                  <a:lnTo>
                    <a:pt x="119244" y="289213"/>
                  </a:lnTo>
                  <a:lnTo>
                    <a:pt x="117551" y="277342"/>
                  </a:lnTo>
                  <a:close/>
                </a:path>
                <a:path w="525779" h="525780">
                  <a:moveTo>
                    <a:pt x="104305" y="188074"/>
                  </a:moveTo>
                  <a:lnTo>
                    <a:pt x="98371" y="202253"/>
                  </a:lnTo>
                  <a:lnTo>
                    <a:pt x="93681" y="217031"/>
                  </a:lnTo>
                  <a:lnTo>
                    <a:pt x="90296" y="232345"/>
                  </a:lnTo>
                  <a:lnTo>
                    <a:pt x="88277" y="248132"/>
                  </a:lnTo>
                  <a:lnTo>
                    <a:pt x="117551" y="248132"/>
                  </a:lnTo>
                  <a:lnTo>
                    <a:pt x="119244" y="236263"/>
                  </a:lnTo>
                  <a:lnTo>
                    <a:pt x="121873" y="224721"/>
                  </a:lnTo>
                  <a:lnTo>
                    <a:pt x="125396" y="213544"/>
                  </a:lnTo>
                  <a:lnTo>
                    <a:pt x="129768" y="202768"/>
                  </a:lnTo>
                  <a:lnTo>
                    <a:pt x="104305" y="188074"/>
                  </a:lnTo>
                  <a:close/>
                </a:path>
                <a:path w="525779" h="525780">
                  <a:moveTo>
                    <a:pt x="162902" y="118833"/>
                  </a:moveTo>
                  <a:lnTo>
                    <a:pt x="150484" y="128323"/>
                  </a:lnTo>
                  <a:lnTo>
                    <a:pt x="138972" y="138858"/>
                  </a:lnTo>
                  <a:lnTo>
                    <a:pt x="128437" y="150369"/>
                  </a:lnTo>
                  <a:lnTo>
                    <a:pt x="118948" y="162788"/>
                  </a:lnTo>
                  <a:lnTo>
                    <a:pt x="144399" y="177495"/>
                  </a:lnTo>
                  <a:lnTo>
                    <a:pt x="151681" y="168212"/>
                  </a:lnTo>
                  <a:lnTo>
                    <a:pt x="159670" y="159556"/>
                  </a:lnTo>
                  <a:lnTo>
                    <a:pt x="168326" y="151566"/>
                  </a:lnTo>
                  <a:lnTo>
                    <a:pt x="177609" y="144284"/>
                  </a:lnTo>
                  <a:lnTo>
                    <a:pt x="162902" y="118833"/>
                  </a:lnTo>
                  <a:close/>
                </a:path>
                <a:path w="525779" h="525780">
                  <a:moveTo>
                    <a:pt x="248246" y="88163"/>
                  </a:moveTo>
                  <a:lnTo>
                    <a:pt x="232460" y="90182"/>
                  </a:lnTo>
                  <a:lnTo>
                    <a:pt x="217146" y="93568"/>
                  </a:lnTo>
                  <a:lnTo>
                    <a:pt x="202367" y="98262"/>
                  </a:lnTo>
                  <a:lnTo>
                    <a:pt x="188188" y="104203"/>
                  </a:lnTo>
                  <a:lnTo>
                    <a:pt x="202882" y="129654"/>
                  </a:lnTo>
                  <a:lnTo>
                    <a:pt x="213658" y="125280"/>
                  </a:lnTo>
                  <a:lnTo>
                    <a:pt x="224836" y="121754"/>
                  </a:lnTo>
                  <a:lnTo>
                    <a:pt x="236377" y="119124"/>
                  </a:lnTo>
                  <a:lnTo>
                    <a:pt x="248246" y="117436"/>
                  </a:lnTo>
                  <a:lnTo>
                    <a:pt x="248246" y="88163"/>
                  </a:lnTo>
                  <a:close/>
                </a:path>
              </a:pathLst>
            </a:custGeom>
            <a:solidFill>
              <a:srgbClr val="78A32E"/>
            </a:solidFill>
          </p:spPr>
          <p:txBody>
            <a:bodyPr wrap="square" lIns="0" tIns="0" rIns="0" bIns="0" rtlCol="0"/>
            <a:lstStyle/>
            <a:p>
              <a:endParaRPr sz="1841"/>
            </a:p>
          </p:txBody>
        </p:sp>
        <p:pic>
          <p:nvPicPr>
            <p:cNvPr id="17" name="object 17"/>
            <p:cNvPicPr/>
            <p:nvPr/>
          </p:nvPicPr>
          <p:blipFill>
            <a:blip r:embed="rId6" cstate="print"/>
            <a:stretch>
              <a:fillRect/>
            </a:stretch>
          </p:blipFill>
          <p:spPr>
            <a:xfrm>
              <a:off x="5427894" y="2711053"/>
              <a:ext cx="116827" cy="116814"/>
            </a:xfrm>
            <a:prstGeom prst="rect">
              <a:avLst/>
            </a:prstGeom>
          </p:spPr>
        </p:pic>
        <p:sp>
          <p:nvSpPr>
            <p:cNvPr id="18" name="object 18"/>
            <p:cNvSpPr/>
            <p:nvPr/>
          </p:nvSpPr>
          <p:spPr>
            <a:xfrm>
              <a:off x="4845776" y="2763539"/>
              <a:ext cx="845819" cy="374015"/>
            </a:xfrm>
            <a:custGeom>
              <a:avLst/>
              <a:gdLst/>
              <a:ahLst/>
              <a:cxnLst/>
              <a:rect l="l" t="t" r="r" b="b"/>
              <a:pathLst>
                <a:path w="845820" h="374014">
                  <a:moveTo>
                    <a:pt x="355777" y="0"/>
                  </a:moveTo>
                  <a:lnTo>
                    <a:pt x="303138" y="1987"/>
                  </a:lnTo>
                  <a:lnTo>
                    <a:pt x="251127" y="7752"/>
                  </a:lnTo>
                  <a:lnTo>
                    <a:pt x="200597" y="16994"/>
                  </a:lnTo>
                  <a:lnTo>
                    <a:pt x="152399" y="29414"/>
                  </a:lnTo>
                  <a:lnTo>
                    <a:pt x="107388" y="44714"/>
                  </a:lnTo>
                  <a:lnTo>
                    <a:pt x="66416" y="62595"/>
                  </a:lnTo>
                  <a:lnTo>
                    <a:pt x="30336" y="82757"/>
                  </a:lnTo>
                  <a:lnTo>
                    <a:pt x="0" y="104902"/>
                  </a:lnTo>
                  <a:lnTo>
                    <a:pt x="0" y="264591"/>
                  </a:lnTo>
                  <a:lnTo>
                    <a:pt x="32639" y="285388"/>
                  </a:lnTo>
                  <a:lnTo>
                    <a:pt x="71579" y="304481"/>
                  </a:lnTo>
                  <a:lnTo>
                    <a:pt x="115662" y="321673"/>
                  </a:lnTo>
                  <a:lnTo>
                    <a:pt x="163733" y="336765"/>
                  </a:lnTo>
                  <a:lnTo>
                    <a:pt x="214635" y="349558"/>
                  </a:lnTo>
                  <a:lnTo>
                    <a:pt x="267212" y="359854"/>
                  </a:lnTo>
                  <a:lnTo>
                    <a:pt x="320308" y="367455"/>
                  </a:lnTo>
                  <a:lnTo>
                    <a:pt x="372766" y="372160"/>
                  </a:lnTo>
                  <a:lnTo>
                    <a:pt x="423430" y="373773"/>
                  </a:lnTo>
                  <a:lnTo>
                    <a:pt x="471231" y="371051"/>
                  </a:lnTo>
                  <a:lnTo>
                    <a:pt x="521460" y="363402"/>
                  </a:lnTo>
                  <a:lnTo>
                    <a:pt x="572682" y="351604"/>
                  </a:lnTo>
                  <a:lnTo>
                    <a:pt x="623460" y="336434"/>
                  </a:lnTo>
                  <a:lnTo>
                    <a:pt x="672358" y="318671"/>
                  </a:lnTo>
                  <a:lnTo>
                    <a:pt x="717938" y="299092"/>
                  </a:lnTo>
                  <a:lnTo>
                    <a:pt x="758764" y="278474"/>
                  </a:lnTo>
                  <a:lnTo>
                    <a:pt x="793399" y="257595"/>
                  </a:lnTo>
                  <a:lnTo>
                    <a:pt x="838350" y="218166"/>
                  </a:lnTo>
                  <a:lnTo>
                    <a:pt x="845793" y="201170"/>
                  </a:lnTo>
                  <a:lnTo>
                    <a:pt x="841298" y="187023"/>
                  </a:lnTo>
                  <a:lnTo>
                    <a:pt x="823429" y="176504"/>
                  </a:lnTo>
                  <a:lnTo>
                    <a:pt x="791430" y="163362"/>
                  </a:lnTo>
                  <a:lnTo>
                    <a:pt x="755574" y="145190"/>
                  </a:lnTo>
                  <a:lnTo>
                    <a:pt x="673157" y="99797"/>
                  </a:lnTo>
                  <a:lnTo>
                    <a:pt x="627027" y="75598"/>
                  </a:lnTo>
                  <a:lnTo>
                    <a:pt x="577903" y="52411"/>
                  </a:lnTo>
                  <a:lnTo>
                    <a:pt x="526000" y="31747"/>
                  </a:lnTo>
                  <a:lnTo>
                    <a:pt x="471535" y="15117"/>
                  </a:lnTo>
                  <a:lnTo>
                    <a:pt x="414722" y="4031"/>
                  </a:lnTo>
                  <a:lnTo>
                    <a:pt x="355777" y="0"/>
                  </a:lnTo>
                  <a:close/>
                </a:path>
              </a:pathLst>
            </a:custGeom>
            <a:solidFill>
              <a:srgbClr val="B0BF99"/>
            </a:solidFill>
          </p:spPr>
          <p:txBody>
            <a:bodyPr wrap="square" lIns="0" tIns="0" rIns="0" bIns="0" rtlCol="0"/>
            <a:lstStyle/>
            <a:p>
              <a:endParaRPr sz="1841"/>
            </a:p>
          </p:txBody>
        </p:sp>
        <p:sp>
          <p:nvSpPr>
            <p:cNvPr id="19" name="object 19"/>
            <p:cNvSpPr/>
            <p:nvPr/>
          </p:nvSpPr>
          <p:spPr>
            <a:xfrm>
              <a:off x="5337517" y="2796480"/>
              <a:ext cx="702945" cy="357505"/>
            </a:xfrm>
            <a:custGeom>
              <a:avLst/>
              <a:gdLst/>
              <a:ahLst/>
              <a:cxnLst/>
              <a:rect l="l" t="t" r="r" b="b"/>
              <a:pathLst>
                <a:path w="702945" h="357505">
                  <a:moveTo>
                    <a:pt x="539168" y="0"/>
                  </a:moveTo>
                  <a:lnTo>
                    <a:pt x="479943" y="3696"/>
                  </a:lnTo>
                  <a:lnTo>
                    <a:pt x="422645" y="13951"/>
                  </a:lnTo>
                  <a:lnTo>
                    <a:pt x="367452" y="29513"/>
                  </a:lnTo>
                  <a:lnTo>
                    <a:pt x="314544" y="49128"/>
                  </a:lnTo>
                  <a:lnTo>
                    <a:pt x="264098" y="71545"/>
                  </a:lnTo>
                  <a:lnTo>
                    <a:pt x="216293" y="95512"/>
                  </a:lnTo>
                  <a:lnTo>
                    <a:pt x="171309" y="119775"/>
                  </a:lnTo>
                  <a:lnTo>
                    <a:pt x="129322" y="143083"/>
                  </a:lnTo>
                  <a:lnTo>
                    <a:pt x="90513" y="164184"/>
                  </a:lnTo>
                  <a:lnTo>
                    <a:pt x="55060" y="181825"/>
                  </a:lnTo>
                  <a:lnTo>
                    <a:pt x="23141" y="194754"/>
                  </a:lnTo>
                  <a:lnTo>
                    <a:pt x="1482" y="208912"/>
                  </a:lnTo>
                  <a:lnTo>
                    <a:pt x="16085" y="251905"/>
                  </a:lnTo>
                  <a:lnTo>
                    <a:pt x="47127" y="277916"/>
                  </a:lnTo>
                  <a:lnTo>
                    <a:pt x="90515" y="305054"/>
                  </a:lnTo>
                  <a:lnTo>
                    <a:pt x="143639" y="331906"/>
                  </a:lnTo>
                  <a:lnTo>
                    <a:pt x="203888" y="357060"/>
                  </a:lnTo>
                  <a:lnTo>
                    <a:pt x="663552" y="357060"/>
                  </a:lnTo>
                  <a:lnTo>
                    <a:pt x="678712" y="354341"/>
                  </a:lnTo>
                  <a:lnTo>
                    <a:pt x="691125" y="346938"/>
                  </a:lnTo>
                  <a:lnTo>
                    <a:pt x="699511" y="335982"/>
                  </a:lnTo>
                  <a:lnTo>
                    <a:pt x="702591" y="322605"/>
                  </a:lnTo>
                  <a:lnTo>
                    <a:pt x="702591" y="22288"/>
                  </a:lnTo>
                  <a:lnTo>
                    <a:pt x="667196" y="12815"/>
                  </a:lnTo>
                  <a:lnTo>
                    <a:pt x="628190" y="5819"/>
                  </a:lnTo>
                  <a:lnTo>
                    <a:pt x="585529" y="1485"/>
                  </a:lnTo>
                  <a:lnTo>
                    <a:pt x="539168" y="0"/>
                  </a:lnTo>
                  <a:close/>
                </a:path>
              </a:pathLst>
            </a:custGeom>
            <a:solidFill>
              <a:srgbClr val="9FBE6B"/>
            </a:solidFill>
          </p:spPr>
          <p:txBody>
            <a:bodyPr wrap="square" lIns="0" tIns="0" rIns="0" bIns="0" rtlCol="0"/>
            <a:lstStyle/>
            <a:p>
              <a:endParaRPr sz="1841"/>
            </a:p>
          </p:txBody>
        </p:sp>
        <p:sp>
          <p:nvSpPr>
            <p:cNvPr id="20" name="object 20"/>
            <p:cNvSpPr/>
            <p:nvPr/>
          </p:nvSpPr>
          <p:spPr>
            <a:xfrm>
              <a:off x="5148478" y="2857957"/>
              <a:ext cx="173355" cy="179705"/>
            </a:xfrm>
            <a:custGeom>
              <a:avLst/>
              <a:gdLst/>
              <a:ahLst/>
              <a:cxnLst/>
              <a:rect l="l" t="t" r="r" b="b"/>
              <a:pathLst>
                <a:path w="173354" h="179705">
                  <a:moveTo>
                    <a:pt x="86209" y="0"/>
                  </a:moveTo>
                  <a:lnTo>
                    <a:pt x="77322" y="1304"/>
                  </a:lnTo>
                  <a:lnTo>
                    <a:pt x="69532" y="5219"/>
                  </a:lnTo>
                  <a:lnTo>
                    <a:pt x="2755" y="55943"/>
                  </a:lnTo>
                  <a:lnTo>
                    <a:pt x="495" y="60909"/>
                  </a:lnTo>
                  <a:lnTo>
                    <a:pt x="812" y="65798"/>
                  </a:lnTo>
                  <a:lnTo>
                    <a:pt x="0" y="69214"/>
                  </a:lnTo>
                  <a:lnTo>
                    <a:pt x="0" y="156743"/>
                  </a:lnTo>
                  <a:lnTo>
                    <a:pt x="2383" y="165654"/>
                  </a:lnTo>
                  <a:lnTo>
                    <a:pt x="8872" y="172951"/>
                  </a:lnTo>
                  <a:lnTo>
                    <a:pt x="18479" y="177881"/>
                  </a:lnTo>
                  <a:lnTo>
                    <a:pt x="30213" y="179692"/>
                  </a:lnTo>
                  <a:lnTo>
                    <a:pt x="143090" y="179692"/>
                  </a:lnTo>
                  <a:lnTo>
                    <a:pt x="154819" y="177881"/>
                  </a:lnTo>
                  <a:lnTo>
                    <a:pt x="164426" y="172951"/>
                  </a:lnTo>
                  <a:lnTo>
                    <a:pt x="170919" y="165654"/>
                  </a:lnTo>
                  <a:lnTo>
                    <a:pt x="173304" y="156743"/>
                  </a:lnTo>
                  <a:lnTo>
                    <a:pt x="173304" y="69240"/>
                  </a:lnTo>
                  <a:lnTo>
                    <a:pt x="172516" y="65900"/>
                  </a:lnTo>
                  <a:lnTo>
                    <a:pt x="172631" y="61201"/>
                  </a:lnTo>
                  <a:lnTo>
                    <a:pt x="170357" y="56464"/>
                  </a:lnTo>
                  <a:lnTo>
                    <a:pt x="102895" y="5219"/>
                  </a:lnTo>
                  <a:lnTo>
                    <a:pt x="95098" y="1304"/>
                  </a:lnTo>
                  <a:lnTo>
                    <a:pt x="86209" y="0"/>
                  </a:lnTo>
                  <a:close/>
                </a:path>
              </a:pathLst>
            </a:custGeom>
            <a:solidFill>
              <a:srgbClr val="00127F"/>
            </a:solidFill>
          </p:spPr>
          <p:txBody>
            <a:bodyPr wrap="square" lIns="0" tIns="0" rIns="0" bIns="0" rtlCol="0"/>
            <a:lstStyle/>
            <a:p>
              <a:endParaRPr sz="1841"/>
            </a:p>
          </p:txBody>
        </p:sp>
        <p:pic>
          <p:nvPicPr>
            <p:cNvPr id="21" name="object 21"/>
            <p:cNvPicPr/>
            <p:nvPr/>
          </p:nvPicPr>
          <p:blipFill>
            <a:blip r:embed="rId7" cstate="print"/>
            <a:stretch>
              <a:fillRect/>
            </a:stretch>
          </p:blipFill>
          <p:spPr>
            <a:xfrm>
              <a:off x="5357982" y="2942614"/>
              <a:ext cx="115252" cy="158851"/>
            </a:xfrm>
            <a:prstGeom prst="rect">
              <a:avLst/>
            </a:prstGeom>
          </p:spPr>
        </p:pic>
        <p:sp>
          <p:nvSpPr>
            <p:cNvPr id="22" name="object 22"/>
            <p:cNvSpPr/>
            <p:nvPr/>
          </p:nvSpPr>
          <p:spPr>
            <a:xfrm>
              <a:off x="5036178" y="2848462"/>
              <a:ext cx="130810" cy="182880"/>
            </a:xfrm>
            <a:custGeom>
              <a:avLst/>
              <a:gdLst/>
              <a:ahLst/>
              <a:cxnLst/>
              <a:rect l="l" t="t" r="r" b="b"/>
              <a:pathLst>
                <a:path w="130810" h="182880">
                  <a:moveTo>
                    <a:pt x="64909" y="0"/>
                  </a:moveTo>
                  <a:lnTo>
                    <a:pt x="58217" y="1328"/>
                  </a:lnTo>
                  <a:lnTo>
                    <a:pt x="52349" y="5314"/>
                  </a:lnTo>
                  <a:lnTo>
                    <a:pt x="2082" y="56915"/>
                  </a:lnTo>
                  <a:lnTo>
                    <a:pt x="381" y="61969"/>
                  </a:lnTo>
                  <a:lnTo>
                    <a:pt x="622" y="66948"/>
                  </a:lnTo>
                  <a:lnTo>
                    <a:pt x="0" y="70415"/>
                  </a:lnTo>
                  <a:lnTo>
                    <a:pt x="0" y="159467"/>
                  </a:lnTo>
                  <a:lnTo>
                    <a:pt x="1794" y="168538"/>
                  </a:lnTo>
                  <a:lnTo>
                    <a:pt x="6681" y="175964"/>
                  </a:lnTo>
                  <a:lnTo>
                    <a:pt x="13914" y="180980"/>
                  </a:lnTo>
                  <a:lnTo>
                    <a:pt x="22745" y="182822"/>
                  </a:lnTo>
                  <a:lnTo>
                    <a:pt x="107734" y="182822"/>
                  </a:lnTo>
                  <a:lnTo>
                    <a:pt x="116567" y="180980"/>
                  </a:lnTo>
                  <a:lnTo>
                    <a:pt x="123804" y="175964"/>
                  </a:lnTo>
                  <a:lnTo>
                    <a:pt x="128695" y="168538"/>
                  </a:lnTo>
                  <a:lnTo>
                    <a:pt x="130492" y="159467"/>
                  </a:lnTo>
                  <a:lnTo>
                    <a:pt x="130492" y="70453"/>
                  </a:lnTo>
                  <a:lnTo>
                    <a:pt x="129895" y="67049"/>
                  </a:lnTo>
                  <a:lnTo>
                    <a:pt x="129984" y="62261"/>
                  </a:lnTo>
                  <a:lnTo>
                    <a:pt x="128270" y="57448"/>
                  </a:lnTo>
                  <a:lnTo>
                    <a:pt x="77470" y="5314"/>
                  </a:lnTo>
                  <a:lnTo>
                    <a:pt x="71601" y="1328"/>
                  </a:lnTo>
                  <a:lnTo>
                    <a:pt x="64909" y="0"/>
                  </a:lnTo>
                  <a:close/>
                </a:path>
              </a:pathLst>
            </a:custGeom>
            <a:solidFill>
              <a:srgbClr val="00127F"/>
            </a:solidFill>
          </p:spPr>
          <p:txBody>
            <a:bodyPr wrap="square" lIns="0" tIns="0" rIns="0" bIns="0" rtlCol="0"/>
            <a:lstStyle/>
            <a:p>
              <a:endParaRPr sz="1841"/>
            </a:p>
          </p:txBody>
        </p:sp>
        <p:sp>
          <p:nvSpPr>
            <p:cNvPr id="23" name="object 23"/>
            <p:cNvSpPr/>
            <p:nvPr/>
          </p:nvSpPr>
          <p:spPr>
            <a:xfrm>
              <a:off x="4845783" y="2933960"/>
              <a:ext cx="880110" cy="219710"/>
            </a:xfrm>
            <a:custGeom>
              <a:avLst/>
              <a:gdLst/>
              <a:ahLst/>
              <a:cxnLst/>
              <a:rect l="l" t="t" r="r" b="b"/>
              <a:pathLst>
                <a:path w="880110" h="219710">
                  <a:moveTo>
                    <a:pt x="153377" y="0"/>
                  </a:moveTo>
                  <a:lnTo>
                    <a:pt x="111815" y="646"/>
                  </a:lnTo>
                  <a:lnTo>
                    <a:pt x="72407" y="2551"/>
                  </a:lnTo>
                  <a:lnTo>
                    <a:pt x="35139" y="5663"/>
                  </a:lnTo>
                  <a:lnTo>
                    <a:pt x="0" y="9931"/>
                  </a:lnTo>
                  <a:lnTo>
                    <a:pt x="0" y="185127"/>
                  </a:lnTo>
                  <a:lnTo>
                    <a:pt x="3079" y="198503"/>
                  </a:lnTo>
                  <a:lnTo>
                    <a:pt x="11464" y="209454"/>
                  </a:lnTo>
                  <a:lnTo>
                    <a:pt x="23874" y="216853"/>
                  </a:lnTo>
                  <a:lnTo>
                    <a:pt x="39027" y="219570"/>
                  </a:lnTo>
                  <a:lnTo>
                    <a:pt x="879500" y="219570"/>
                  </a:lnTo>
                  <a:lnTo>
                    <a:pt x="846201" y="194754"/>
                  </a:lnTo>
                  <a:lnTo>
                    <a:pt x="815247" y="185785"/>
                  </a:lnTo>
                  <a:lnTo>
                    <a:pt x="781707" y="174103"/>
                  </a:lnTo>
                  <a:lnTo>
                    <a:pt x="745675" y="160201"/>
                  </a:lnTo>
                  <a:lnTo>
                    <a:pt x="707246" y="144573"/>
                  </a:lnTo>
                  <a:lnTo>
                    <a:pt x="623576" y="110114"/>
                  </a:lnTo>
                  <a:lnTo>
                    <a:pt x="578523" y="92272"/>
                  </a:lnTo>
                  <a:lnTo>
                    <a:pt x="531452" y="74679"/>
                  </a:lnTo>
                  <a:lnTo>
                    <a:pt x="482457" y="57829"/>
                  </a:lnTo>
                  <a:lnTo>
                    <a:pt x="431632" y="42217"/>
                  </a:lnTo>
                  <a:lnTo>
                    <a:pt x="379072" y="28335"/>
                  </a:lnTo>
                  <a:lnTo>
                    <a:pt x="324873" y="16679"/>
                  </a:lnTo>
                  <a:lnTo>
                    <a:pt x="269127" y="7742"/>
                  </a:lnTo>
                  <a:lnTo>
                    <a:pt x="211930" y="2017"/>
                  </a:lnTo>
                  <a:lnTo>
                    <a:pt x="153377" y="0"/>
                  </a:lnTo>
                  <a:close/>
                </a:path>
              </a:pathLst>
            </a:custGeom>
            <a:solidFill>
              <a:srgbClr val="86A15D"/>
            </a:solidFill>
          </p:spPr>
          <p:txBody>
            <a:bodyPr wrap="square" lIns="0" tIns="0" rIns="0" bIns="0" rtlCol="0"/>
            <a:lstStyle/>
            <a:p>
              <a:endParaRPr sz="1841"/>
            </a:p>
          </p:txBody>
        </p:sp>
        <p:pic>
          <p:nvPicPr>
            <p:cNvPr id="24" name="object 24"/>
            <p:cNvPicPr/>
            <p:nvPr/>
          </p:nvPicPr>
          <p:blipFill>
            <a:blip r:embed="rId8" cstate="print"/>
            <a:stretch>
              <a:fillRect/>
            </a:stretch>
          </p:blipFill>
          <p:spPr>
            <a:xfrm>
              <a:off x="473801" y="1318950"/>
              <a:ext cx="4331334" cy="2194546"/>
            </a:xfrm>
            <a:prstGeom prst="rect">
              <a:avLst/>
            </a:prstGeom>
          </p:spPr>
        </p:pic>
      </p:grpSp>
      <p:sp>
        <p:nvSpPr>
          <p:cNvPr id="25" name="object 25"/>
          <p:cNvSpPr txBox="1"/>
          <p:nvPr/>
        </p:nvSpPr>
        <p:spPr>
          <a:xfrm>
            <a:off x="5987956" y="5568370"/>
            <a:ext cx="1808668" cy="170531"/>
          </a:xfrm>
          <a:prstGeom prst="rect">
            <a:avLst/>
          </a:prstGeom>
        </p:spPr>
        <p:txBody>
          <a:bodyPr vert="horz" wrap="square" lIns="0" tIns="12989" rIns="0" bIns="0" rtlCol="0">
            <a:spAutoFit/>
          </a:bodyPr>
          <a:lstStyle/>
          <a:p>
            <a:pPr marL="12988">
              <a:spcBef>
                <a:spcPts val="102"/>
              </a:spcBef>
            </a:pPr>
            <a:r>
              <a:rPr sz="1023" b="1" dirty="0">
                <a:solidFill>
                  <a:srgbClr val="00007F"/>
                </a:solidFill>
                <a:latin typeface="Calibri"/>
                <a:cs typeface="Calibri"/>
              </a:rPr>
              <a:t>Top</a:t>
            </a:r>
            <a:r>
              <a:rPr sz="1023" b="1" spc="-5" dirty="0">
                <a:solidFill>
                  <a:srgbClr val="00007F"/>
                </a:solidFill>
                <a:latin typeface="Calibri"/>
                <a:cs typeface="Calibri"/>
              </a:rPr>
              <a:t> </a:t>
            </a:r>
            <a:r>
              <a:rPr sz="1023" b="1" dirty="0">
                <a:solidFill>
                  <a:srgbClr val="00007F"/>
                </a:solidFill>
                <a:latin typeface="Calibri"/>
                <a:cs typeface="Calibri"/>
              </a:rPr>
              <a:t>3</a:t>
            </a:r>
            <a:r>
              <a:rPr sz="1023" b="1" spc="-5" dirty="0">
                <a:solidFill>
                  <a:srgbClr val="00007F"/>
                </a:solidFill>
                <a:latin typeface="Calibri"/>
                <a:cs typeface="Calibri"/>
              </a:rPr>
              <a:t> </a:t>
            </a:r>
            <a:r>
              <a:rPr sz="1023" b="1" dirty="0">
                <a:solidFill>
                  <a:srgbClr val="00007F"/>
                </a:solidFill>
                <a:latin typeface="Calibri"/>
                <a:cs typeface="Calibri"/>
              </a:rPr>
              <a:t>Primary</a:t>
            </a:r>
            <a:r>
              <a:rPr sz="1023" b="1" spc="-5" dirty="0">
                <a:solidFill>
                  <a:srgbClr val="00007F"/>
                </a:solidFill>
                <a:latin typeface="Calibri"/>
                <a:cs typeface="Calibri"/>
              </a:rPr>
              <a:t> </a:t>
            </a:r>
            <a:r>
              <a:rPr sz="1023" b="1" dirty="0">
                <a:solidFill>
                  <a:srgbClr val="00007F"/>
                </a:solidFill>
                <a:latin typeface="Calibri"/>
                <a:cs typeface="Calibri"/>
              </a:rPr>
              <a:t>Diagnoses</a:t>
            </a:r>
            <a:r>
              <a:rPr sz="1023" b="1" spc="-5" dirty="0">
                <a:solidFill>
                  <a:srgbClr val="00007F"/>
                </a:solidFill>
                <a:latin typeface="Calibri"/>
                <a:cs typeface="Calibri"/>
              </a:rPr>
              <a:t> </a:t>
            </a:r>
            <a:r>
              <a:rPr sz="1023" b="1" dirty="0">
                <a:solidFill>
                  <a:srgbClr val="00007F"/>
                </a:solidFill>
                <a:latin typeface="Calibri"/>
                <a:cs typeface="Calibri"/>
              </a:rPr>
              <a:t>-</a:t>
            </a:r>
            <a:r>
              <a:rPr sz="1023" b="1" spc="-10" dirty="0">
                <a:solidFill>
                  <a:srgbClr val="00007F"/>
                </a:solidFill>
                <a:latin typeface="Calibri"/>
                <a:cs typeface="Calibri"/>
              </a:rPr>
              <a:t> </a:t>
            </a:r>
            <a:r>
              <a:rPr sz="1023" b="1" i="1" spc="-10" dirty="0">
                <a:solidFill>
                  <a:srgbClr val="00007F"/>
                </a:solidFill>
                <a:latin typeface="Calibri"/>
                <a:cs typeface="Calibri"/>
              </a:rPr>
              <a:t>Youth:</a:t>
            </a:r>
            <a:endParaRPr sz="1023">
              <a:latin typeface="Calibri"/>
              <a:cs typeface="Calibri"/>
            </a:endParaRPr>
          </a:p>
        </p:txBody>
      </p:sp>
      <p:sp>
        <p:nvSpPr>
          <p:cNvPr id="26" name="object 26"/>
          <p:cNvSpPr txBox="1"/>
          <p:nvPr/>
        </p:nvSpPr>
        <p:spPr>
          <a:xfrm>
            <a:off x="8191595" y="5576605"/>
            <a:ext cx="1834645" cy="170531"/>
          </a:xfrm>
          <a:prstGeom prst="rect">
            <a:avLst/>
          </a:prstGeom>
        </p:spPr>
        <p:txBody>
          <a:bodyPr vert="horz" wrap="square" lIns="0" tIns="12989" rIns="0" bIns="0" rtlCol="0">
            <a:spAutoFit/>
          </a:bodyPr>
          <a:lstStyle/>
          <a:p>
            <a:pPr marL="12988">
              <a:spcBef>
                <a:spcPts val="102"/>
              </a:spcBef>
            </a:pPr>
            <a:r>
              <a:rPr sz="1023" b="1" dirty="0">
                <a:solidFill>
                  <a:srgbClr val="00007F"/>
                </a:solidFill>
                <a:latin typeface="Calibri"/>
                <a:cs typeface="Calibri"/>
              </a:rPr>
              <a:t>Top</a:t>
            </a:r>
            <a:r>
              <a:rPr sz="1023" b="1" spc="-5" dirty="0">
                <a:solidFill>
                  <a:srgbClr val="00007F"/>
                </a:solidFill>
                <a:latin typeface="Calibri"/>
                <a:cs typeface="Calibri"/>
              </a:rPr>
              <a:t> </a:t>
            </a:r>
            <a:r>
              <a:rPr sz="1023" b="1" dirty="0">
                <a:solidFill>
                  <a:srgbClr val="00007F"/>
                </a:solidFill>
                <a:latin typeface="Calibri"/>
                <a:cs typeface="Calibri"/>
              </a:rPr>
              <a:t>3</a:t>
            </a:r>
            <a:r>
              <a:rPr sz="1023" b="1" spc="-5" dirty="0">
                <a:solidFill>
                  <a:srgbClr val="00007F"/>
                </a:solidFill>
                <a:latin typeface="Calibri"/>
                <a:cs typeface="Calibri"/>
              </a:rPr>
              <a:t> </a:t>
            </a:r>
            <a:r>
              <a:rPr sz="1023" b="1" dirty="0">
                <a:solidFill>
                  <a:srgbClr val="00007F"/>
                </a:solidFill>
                <a:latin typeface="Calibri"/>
                <a:cs typeface="Calibri"/>
              </a:rPr>
              <a:t>Primary</a:t>
            </a:r>
            <a:r>
              <a:rPr sz="1023" b="1" spc="-5" dirty="0">
                <a:solidFill>
                  <a:srgbClr val="00007F"/>
                </a:solidFill>
                <a:latin typeface="Calibri"/>
                <a:cs typeface="Calibri"/>
              </a:rPr>
              <a:t> </a:t>
            </a:r>
            <a:r>
              <a:rPr sz="1023" b="1" dirty="0">
                <a:solidFill>
                  <a:srgbClr val="00007F"/>
                </a:solidFill>
                <a:latin typeface="Calibri"/>
                <a:cs typeface="Calibri"/>
              </a:rPr>
              <a:t>Diagnoses</a:t>
            </a:r>
            <a:r>
              <a:rPr sz="1023" b="1" spc="-5" dirty="0">
                <a:solidFill>
                  <a:srgbClr val="00007F"/>
                </a:solidFill>
                <a:latin typeface="Calibri"/>
                <a:cs typeface="Calibri"/>
              </a:rPr>
              <a:t> </a:t>
            </a:r>
            <a:r>
              <a:rPr sz="1023" b="1" dirty="0">
                <a:solidFill>
                  <a:srgbClr val="00007F"/>
                </a:solidFill>
                <a:latin typeface="Calibri"/>
                <a:cs typeface="Calibri"/>
              </a:rPr>
              <a:t>-</a:t>
            </a:r>
            <a:r>
              <a:rPr sz="1023" b="1" spc="-10" dirty="0">
                <a:solidFill>
                  <a:srgbClr val="00007F"/>
                </a:solidFill>
                <a:latin typeface="Calibri"/>
                <a:cs typeface="Calibri"/>
              </a:rPr>
              <a:t> </a:t>
            </a:r>
            <a:r>
              <a:rPr sz="1023" b="1" i="1" spc="-10" dirty="0">
                <a:solidFill>
                  <a:srgbClr val="00007F"/>
                </a:solidFill>
                <a:latin typeface="Calibri"/>
                <a:cs typeface="Calibri"/>
              </a:rPr>
              <a:t>Adults:</a:t>
            </a:r>
            <a:endParaRPr sz="1023">
              <a:latin typeface="Calibri"/>
              <a:cs typeface="Calibri"/>
            </a:endParaRPr>
          </a:p>
        </p:txBody>
      </p:sp>
      <p:sp>
        <p:nvSpPr>
          <p:cNvPr id="27" name="object 27"/>
          <p:cNvSpPr txBox="1"/>
          <p:nvPr/>
        </p:nvSpPr>
        <p:spPr>
          <a:xfrm>
            <a:off x="8180295" y="5829937"/>
            <a:ext cx="1862570" cy="642775"/>
          </a:xfrm>
          <a:prstGeom prst="rect">
            <a:avLst/>
          </a:prstGeom>
        </p:spPr>
        <p:txBody>
          <a:bodyPr vert="horz" wrap="square" lIns="0" tIns="12989" rIns="0" bIns="0" rtlCol="0">
            <a:spAutoFit/>
          </a:bodyPr>
          <a:lstStyle/>
          <a:p>
            <a:pPr marL="184434" indent="-171445">
              <a:spcBef>
                <a:spcPts val="102"/>
              </a:spcBef>
              <a:buAutoNum type="arabicPeriod"/>
              <a:tabLst>
                <a:tab pos="184434" algn="l"/>
              </a:tabLst>
            </a:pPr>
            <a:r>
              <a:rPr sz="1023" b="1" dirty="0">
                <a:solidFill>
                  <a:srgbClr val="00007F"/>
                </a:solidFill>
                <a:latin typeface="Calibri"/>
                <a:cs typeface="Calibri"/>
              </a:rPr>
              <a:t>Generalized</a:t>
            </a:r>
            <a:r>
              <a:rPr sz="1023" b="1" spc="-20" dirty="0">
                <a:solidFill>
                  <a:srgbClr val="00007F"/>
                </a:solidFill>
                <a:latin typeface="Calibri"/>
                <a:cs typeface="Calibri"/>
              </a:rPr>
              <a:t> </a:t>
            </a:r>
            <a:r>
              <a:rPr sz="1023" b="1" dirty="0">
                <a:solidFill>
                  <a:srgbClr val="00007F"/>
                </a:solidFill>
                <a:latin typeface="Calibri"/>
                <a:cs typeface="Calibri"/>
              </a:rPr>
              <a:t>Anxiety</a:t>
            </a:r>
            <a:r>
              <a:rPr sz="1023" b="1" spc="-15" dirty="0">
                <a:solidFill>
                  <a:srgbClr val="00007F"/>
                </a:solidFill>
                <a:latin typeface="Calibri"/>
                <a:cs typeface="Calibri"/>
              </a:rPr>
              <a:t> </a:t>
            </a:r>
            <a:r>
              <a:rPr sz="1023" b="1" spc="-10" dirty="0">
                <a:solidFill>
                  <a:srgbClr val="00007F"/>
                </a:solidFill>
                <a:latin typeface="Calibri"/>
                <a:cs typeface="Calibri"/>
              </a:rPr>
              <a:t>Disorder</a:t>
            </a:r>
            <a:endParaRPr sz="1023">
              <a:latin typeface="Calibri"/>
              <a:cs typeface="Calibri"/>
            </a:endParaRPr>
          </a:p>
          <a:p>
            <a:pPr marL="183784" marR="194824" indent="-171445">
              <a:buAutoNum type="arabicPeriod"/>
              <a:tabLst>
                <a:tab pos="185733" algn="l"/>
              </a:tabLst>
            </a:pPr>
            <a:r>
              <a:rPr sz="1023" b="1" dirty="0">
                <a:solidFill>
                  <a:srgbClr val="00007F"/>
                </a:solidFill>
                <a:latin typeface="Calibri"/>
                <a:cs typeface="Calibri"/>
              </a:rPr>
              <a:t>Major</a:t>
            </a:r>
            <a:r>
              <a:rPr sz="1023" b="1" spc="-41" dirty="0">
                <a:solidFill>
                  <a:srgbClr val="00007F"/>
                </a:solidFill>
                <a:latin typeface="Calibri"/>
                <a:cs typeface="Calibri"/>
              </a:rPr>
              <a:t> </a:t>
            </a:r>
            <a:r>
              <a:rPr sz="1023" b="1" dirty="0">
                <a:solidFill>
                  <a:srgbClr val="00007F"/>
                </a:solidFill>
                <a:latin typeface="Calibri"/>
                <a:cs typeface="Calibri"/>
              </a:rPr>
              <a:t>Depressive</a:t>
            </a:r>
            <a:r>
              <a:rPr sz="1023" b="1" spc="-20" dirty="0">
                <a:solidFill>
                  <a:srgbClr val="00007F"/>
                </a:solidFill>
                <a:latin typeface="Calibri"/>
                <a:cs typeface="Calibri"/>
              </a:rPr>
              <a:t> </a:t>
            </a:r>
            <a:r>
              <a:rPr sz="1023" b="1" spc="-10" dirty="0">
                <a:solidFill>
                  <a:srgbClr val="00007F"/>
                </a:solidFill>
                <a:latin typeface="Calibri"/>
                <a:cs typeface="Calibri"/>
              </a:rPr>
              <a:t>Disorder, 	</a:t>
            </a:r>
            <a:r>
              <a:rPr sz="1023" b="1" dirty="0">
                <a:solidFill>
                  <a:srgbClr val="00007F"/>
                </a:solidFill>
                <a:latin typeface="Calibri"/>
                <a:cs typeface="Calibri"/>
              </a:rPr>
              <a:t>Recurrent, </a:t>
            </a:r>
            <a:r>
              <a:rPr sz="1023" b="1" spc="-10" dirty="0">
                <a:solidFill>
                  <a:srgbClr val="00007F"/>
                </a:solidFill>
                <a:latin typeface="Calibri"/>
                <a:cs typeface="Calibri"/>
              </a:rPr>
              <a:t>Moderate</a:t>
            </a:r>
            <a:endParaRPr sz="1023">
              <a:latin typeface="Calibri"/>
              <a:cs typeface="Calibri"/>
            </a:endParaRPr>
          </a:p>
          <a:p>
            <a:pPr marL="184434" indent="-171445">
              <a:buAutoNum type="arabicPeriod"/>
              <a:tabLst>
                <a:tab pos="184434" algn="l"/>
              </a:tabLst>
            </a:pPr>
            <a:r>
              <a:rPr sz="1023" b="1" spc="-10" dirty="0">
                <a:solidFill>
                  <a:srgbClr val="00007F"/>
                </a:solidFill>
                <a:latin typeface="Calibri"/>
                <a:cs typeface="Calibri"/>
              </a:rPr>
              <a:t>Post-</a:t>
            </a:r>
            <a:r>
              <a:rPr sz="1023" b="1" dirty="0">
                <a:solidFill>
                  <a:srgbClr val="00007F"/>
                </a:solidFill>
                <a:latin typeface="Calibri"/>
                <a:cs typeface="Calibri"/>
              </a:rPr>
              <a:t>Traumatic</a:t>
            </a:r>
            <a:r>
              <a:rPr sz="1023" b="1" spc="-31" dirty="0">
                <a:solidFill>
                  <a:srgbClr val="00007F"/>
                </a:solidFill>
                <a:latin typeface="Calibri"/>
                <a:cs typeface="Calibri"/>
              </a:rPr>
              <a:t> </a:t>
            </a:r>
            <a:r>
              <a:rPr sz="1023" b="1" dirty="0">
                <a:solidFill>
                  <a:srgbClr val="00007F"/>
                </a:solidFill>
                <a:latin typeface="Calibri"/>
                <a:cs typeface="Calibri"/>
              </a:rPr>
              <a:t>Stress</a:t>
            </a:r>
            <a:r>
              <a:rPr sz="1023" b="1" spc="-20" dirty="0">
                <a:solidFill>
                  <a:srgbClr val="00007F"/>
                </a:solidFill>
                <a:latin typeface="Calibri"/>
                <a:cs typeface="Calibri"/>
              </a:rPr>
              <a:t> </a:t>
            </a:r>
            <a:r>
              <a:rPr sz="1023" b="1" spc="-10" dirty="0">
                <a:solidFill>
                  <a:srgbClr val="00007F"/>
                </a:solidFill>
                <a:latin typeface="Calibri"/>
                <a:cs typeface="Calibri"/>
              </a:rPr>
              <a:t>Disorder</a:t>
            </a:r>
            <a:endParaRPr sz="1023">
              <a:latin typeface="Calibri"/>
              <a:cs typeface="Calibri"/>
            </a:endParaRPr>
          </a:p>
        </p:txBody>
      </p:sp>
      <p:sp>
        <p:nvSpPr>
          <p:cNvPr id="28" name="object 28"/>
          <p:cNvSpPr txBox="1"/>
          <p:nvPr/>
        </p:nvSpPr>
        <p:spPr>
          <a:xfrm>
            <a:off x="10478440" y="5528094"/>
            <a:ext cx="1435894" cy="922019"/>
          </a:xfrm>
          <a:prstGeom prst="rect">
            <a:avLst/>
          </a:prstGeom>
        </p:spPr>
        <p:txBody>
          <a:bodyPr vert="horz" wrap="square" lIns="0" tIns="70139" rIns="0" bIns="0" rtlCol="0">
            <a:spAutoFit/>
          </a:bodyPr>
          <a:lstStyle/>
          <a:p>
            <a:pPr marL="26625">
              <a:spcBef>
                <a:spcPts val="552"/>
              </a:spcBef>
            </a:pPr>
            <a:r>
              <a:rPr sz="1023" b="1" dirty="0">
                <a:solidFill>
                  <a:srgbClr val="00007F"/>
                </a:solidFill>
                <a:latin typeface="Calibri"/>
                <a:cs typeface="Calibri"/>
              </a:rPr>
              <a:t>Top</a:t>
            </a:r>
            <a:r>
              <a:rPr sz="1023" b="1" spc="-10" dirty="0">
                <a:solidFill>
                  <a:srgbClr val="00007F"/>
                </a:solidFill>
                <a:latin typeface="Calibri"/>
                <a:cs typeface="Calibri"/>
              </a:rPr>
              <a:t> </a:t>
            </a:r>
            <a:r>
              <a:rPr sz="1023" b="1" dirty="0">
                <a:solidFill>
                  <a:srgbClr val="00007F"/>
                </a:solidFill>
                <a:latin typeface="Calibri"/>
                <a:cs typeface="Calibri"/>
              </a:rPr>
              <a:t>3</a:t>
            </a:r>
            <a:r>
              <a:rPr sz="1023" b="1" spc="-10" dirty="0">
                <a:solidFill>
                  <a:srgbClr val="00007F"/>
                </a:solidFill>
                <a:latin typeface="Calibri"/>
                <a:cs typeface="Calibri"/>
              </a:rPr>
              <a:t> </a:t>
            </a:r>
            <a:r>
              <a:rPr sz="1023" b="1" dirty="0">
                <a:solidFill>
                  <a:srgbClr val="00007F"/>
                </a:solidFill>
                <a:latin typeface="Calibri"/>
                <a:cs typeface="Calibri"/>
              </a:rPr>
              <a:t>Referral</a:t>
            </a:r>
            <a:r>
              <a:rPr sz="1023" b="1" spc="-10" dirty="0">
                <a:solidFill>
                  <a:srgbClr val="00007F"/>
                </a:solidFill>
                <a:latin typeface="Calibri"/>
                <a:cs typeface="Calibri"/>
              </a:rPr>
              <a:t> Sources:</a:t>
            </a:r>
            <a:endParaRPr sz="1023">
              <a:latin typeface="Calibri"/>
              <a:cs typeface="Calibri"/>
            </a:endParaRPr>
          </a:p>
          <a:p>
            <a:pPr marL="183784" marR="444849" indent="-171445">
              <a:spcBef>
                <a:spcPts val="450"/>
              </a:spcBef>
              <a:buFont typeface="Calibri"/>
              <a:buAutoNum type="arabicPeriod"/>
              <a:tabLst>
                <a:tab pos="186382" algn="l"/>
              </a:tabLst>
            </a:pPr>
            <a:r>
              <a:rPr sz="1023" b="1" dirty="0">
                <a:solidFill>
                  <a:srgbClr val="00007F"/>
                </a:solidFill>
                <a:latin typeface="Calibri"/>
                <a:cs typeface="Calibri"/>
              </a:rPr>
              <a:t>Self,</a:t>
            </a:r>
            <a:r>
              <a:rPr sz="1023" b="1" spc="-31" dirty="0">
                <a:solidFill>
                  <a:srgbClr val="00007F"/>
                </a:solidFill>
                <a:latin typeface="Calibri"/>
                <a:cs typeface="Calibri"/>
              </a:rPr>
              <a:t> </a:t>
            </a:r>
            <a:r>
              <a:rPr sz="1023" b="1" dirty="0">
                <a:solidFill>
                  <a:srgbClr val="00007F"/>
                </a:solidFill>
                <a:latin typeface="Calibri"/>
                <a:cs typeface="Calibri"/>
              </a:rPr>
              <a:t>Family,</a:t>
            </a:r>
            <a:r>
              <a:rPr sz="1023" b="1" spc="-31" dirty="0">
                <a:solidFill>
                  <a:srgbClr val="00007F"/>
                </a:solidFill>
                <a:latin typeface="Calibri"/>
                <a:cs typeface="Calibri"/>
              </a:rPr>
              <a:t> </a:t>
            </a:r>
            <a:r>
              <a:rPr sz="1023" b="1" spc="-26" dirty="0">
                <a:solidFill>
                  <a:srgbClr val="00007F"/>
                </a:solidFill>
                <a:latin typeface="Calibri"/>
                <a:cs typeface="Calibri"/>
              </a:rPr>
              <a:t>or</a:t>
            </a:r>
            <a:r>
              <a:rPr sz="1023" b="1" spc="-10" dirty="0">
                <a:solidFill>
                  <a:srgbClr val="00007F"/>
                </a:solidFill>
                <a:latin typeface="Calibri"/>
                <a:cs typeface="Calibri"/>
              </a:rPr>
              <a:t> 	Guardian</a:t>
            </a:r>
            <a:endParaRPr sz="1023">
              <a:latin typeface="Calibri"/>
              <a:cs typeface="Calibri"/>
            </a:endParaRPr>
          </a:p>
          <a:p>
            <a:pPr marL="184434" indent="-171445">
              <a:buFont typeface="Calibri"/>
              <a:buAutoNum type="arabicPeriod"/>
              <a:tabLst>
                <a:tab pos="184434" algn="l"/>
              </a:tabLst>
            </a:pPr>
            <a:r>
              <a:rPr sz="1023" b="1" dirty="0">
                <a:solidFill>
                  <a:srgbClr val="00007F"/>
                </a:solidFill>
                <a:latin typeface="Calibri"/>
                <a:cs typeface="Calibri"/>
              </a:rPr>
              <a:t>A</a:t>
            </a:r>
            <a:r>
              <a:rPr sz="1023" b="1" spc="-10" dirty="0">
                <a:solidFill>
                  <a:srgbClr val="00007F"/>
                </a:solidFill>
                <a:latin typeface="Calibri"/>
                <a:cs typeface="Calibri"/>
              </a:rPr>
              <a:t> </a:t>
            </a:r>
            <a:r>
              <a:rPr sz="1023" b="1" dirty="0">
                <a:solidFill>
                  <a:srgbClr val="00007F"/>
                </a:solidFill>
                <a:latin typeface="Calibri"/>
                <a:cs typeface="Calibri"/>
              </a:rPr>
              <a:t>Hospital</a:t>
            </a:r>
            <a:r>
              <a:rPr sz="1023" b="1" spc="-10" dirty="0">
                <a:solidFill>
                  <a:srgbClr val="00007F"/>
                </a:solidFill>
                <a:latin typeface="Calibri"/>
                <a:cs typeface="Calibri"/>
              </a:rPr>
              <a:t> </a:t>
            </a:r>
            <a:r>
              <a:rPr sz="1023" b="1" dirty="0">
                <a:solidFill>
                  <a:srgbClr val="00007F"/>
                </a:solidFill>
                <a:latin typeface="Calibri"/>
                <a:cs typeface="Calibri"/>
              </a:rPr>
              <a:t>or</a:t>
            </a:r>
            <a:r>
              <a:rPr sz="1023" b="1" spc="-10" dirty="0">
                <a:solidFill>
                  <a:srgbClr val="00007F"/>
                </a:solidFill>
                <a:latin typeface="Calibri"/>
                <a:cs typeface="Calibri"/>
              </a:rPr>
              <a:t> Physician</a:t>
            </a:r>
            <a:endParaRPr sz="1023">
              <a:latin typeface="Calibri"/>
              <a:cs typeface="Calibri"/>
            </a:endParaRPr>
          </a:p>
          <a:p>
            <a:pPr marL="184434" indent="-171445">
              <a:buFont typeface="Calibri"/>
              <a:buAutoNum type="arabicPeriod"/>
              <a:tabLst>
                <a:tab pos="184434" algn="l"/>
              </a:tabLst>
            </a:pPr>
            <a:r>
              <a:rPr sz="1023" b="1" dirty="0">
                <a:solidFill>
                  <a:srgbClr val="00007F"/>
                </a:solidFill>
                <a:latin typeface="Calibri"/>
                <a:cs typeface="Calibri"/>
              </a:rPr>
              <a:t>Child</a:t>
            </a:r>
            <a:r>
              <a:rPr sz="1023" b="1" spc="-20" dirty="0">
                <a:solidFill>
                  <a:srgbClr val="00007F"/>
                </a:solidFill>
                <a:latin typeface="Calibri"/>
                <a:cs typeface="Calibri"/>
              </a:rPr>
              <a:t> </a:t>
            </a:r>
            <a:r>
              <a:rPr sz="1023" b="1" dirty="0">
                <a:solidFill>
                  <a:srgbClr val="00007F"/>
                </a:solidFill>
                <a:latin typeface="Calibri"/>
                <a:cs typeface="Calibri"/>
              </a:rPr>
              <a:t>or</a:t>
            </a:r>
            <a:r>
              <a:rPr sz="1023" b="1" spc="-20" dirty="0">
                <a:solidFill>
                  <a:srgbClr val="00007F"/>
                </a:solidFill>
                <a:latin typeface="Calibri"/>
                <a:cs typeface="Calibri"/>
              </a:rPr>
              <a:t> </a:t>
            </a:r>
            <a:r>
              <a:rPr sz="1023" b="1" dirty="0">
                <a:solidFill>
                  <a:srgbClr val="00007F"/>
                </a:solidFill>
                <a:latin typeface="Calibri"/>
                <a:cs typeface="Calibri"/>
              </a:rPr>
              <a:t>Youth</a:t>
            </a:r>
            <a:r>
              <a:rPr sz="1023" b="1" spc="-20" dirty="0">
                <a:solidFill>
                  <a:srgbClr val="00007F"/>
                </a:solidFill>
                <a:latin typeface="Calibri"/>
                <a:cs typeface="Calibri"/>
              </a:rPr>
              <a:t> </a:t>
            </a:r>
            <a:r>
              <a:rPr sz="1023" b="1" spc="-10" dirty="0">
                <a:solidFill>
                  <a:srgbClr val="00007F"/>
                </a:solidFill>
                <a:latin typeface="Calibri"/>
                <a:cs typeface="Calibri"/>
              </a:rPr>
              <a:t>Services</a:t>
            </a:r>
            <a:endParaRPr sz="1023">
              <a:latin typeface="Calibri"/>
              <a:cs typeface="Calibri"/>
            </a:endParaRPr>
          </a:p>
        </p:txBody>
      </p:sp>
      <p:sp>
        <p:nvSpPr>
          <p:cNvPr id="29" name="object 29"/>
          <p:cNvSpPr txBox="1"/>
          <p:nvPr/>
        </p:nvSpPr>
        <p:spPr>
          <a:xfrm>
            <a:off x="5954809" y="5817258"/>
            <a:ext cx="1888548" cy="657086"/>
          </a:xfrm>
          <a:prstGeom prst="rect">
            <a:avLst/>
          </a:prstGeom>
        </p:spPr>
        <p:txBody>
          <a:bodyPr vert="horz" wrap="square" lIns="0" tIns="12989" rIns="0" bIns="0" rtlCol="0">
            <a:spAutoFit/>
          </a:bodyPr>
          <a:lstStyle/>
          <a:p>
            <a:pPr marL="183784" marR="5195" indent="-171445">
              <a:spcBef>
                <a:spcPts val="102"/>
              </a:spcBef>
              <a:buAutoNum type="arabicPeriod"/>
              <a:tabLst>
                <a:tab pos="185733" algn="l"/>
              </a:tabLst>
            </a:pPr>
            <a:r>
              <a:rPr sz="1023" b="1" dirty="0">
                <a:solidFill>
                  <a:srgbClr val="00007F"/>
                </a:solidFill>
                <a:latin typeface="Calibri"/>
                <a:cs typeface="Calibri"/>
              </a:rPr>
              <a:t>Attention-</a:t>
            </a:r>
            <a:r>
              <a:rPr sz="1023" b="1" spc="-10" dirty="0">
                <a:solidFill>
                  <a:srgbClr val="00007F"/>
                </a:solidFill>
                <a:latin typeface="Calibri"/>
                <a:cs typeface="Calibri"/>
              </a:rPr>
              <a:t>Deficit/Hyperactivity 	</a:t>
            </a:r>
            <a:r>
              <a:rPr sz="1023" b="1" dirty="0">
                <a:solidFill>
                  <a:srgbClr val="00007F"/>
                </a:solidFill>
                <a:latin typeface="Calibri"/>
                <a:cs typeface="Calibri"/>
              </a:rPr>
              <a:t>Disorder,</a:t>
            </a:r>
            <a:r>
              <a:rPr sz="1023" b="1" spc="-26" dirty="0">
                <a:solidFill>
                  <a:srgbClr val="00007F"/>
                </a:solidFill>
                <a:latin typeface="Calibri"/>
                <a:cs typeface="Calibri"/>
              </a:rPr>
              <a:t> </a:t>
            </a:r>
            <a:r>
              <a:rPr sz="1023" b="1" dirty="0">
                <a:solidFill>
                  <a:srgbClr val="00007F"/>
                </a:solidFill>
                <a:latin typeface="Calibri"/>
                <a:cs typeface="Calibri"/>
              </a:rPr>
              <a:t>Combined</a:t>
            </a:r>
            <a:r>
              <a:rPr sz="1023" b="1" spc="-26" dirty="0">
                <a:solidFill>
                  <a:srgbClr val="00007F"/>
                </a:solidFill>
                <a:latin typeface="Calibri"/>
                <a:cs typeface="Calibri"/>
              </a:rPr>
              <a:t> </a:t>
            </a:r>
            <a:r>
              <a:rPr sz="1023" b="1" spc="-20" dirty="0">
                <a:solidFill>
                  <a:srgbClr val="00007F"/>
                </a:solidFill>
                <a:latin typeface="Calibri"/>
                <a:cs typeface="Calibri"/>
              </a:rPr>
              <a:t>Type</a:t>
            </a:r>
            <a:endParaRPr sz="1023">
              <a:latin typeface="Calibri"/>
              <a:cs typeface="Calibri"/>
            </a:endParaRPr>
          </a:p>
          <a:p>
            <a:pPr marL="184434" indent="-171445">
              <a:buAutoNum type="arabicPeriod"/>
              <a:tabLst>
                <a:tab pos="184434" algn="l"/>
              </a:tabLst>
            </a:pPr>
            <a:r>
              <a:rPr sz="1023" b="1" dirty="0">
                <a:solidFill>
                  <a:srgbClr val="00007F"/>
                </a:solidFill>
                <a:latin typeface="Calibri"/>
                <a:cs typeface="Calibri"/>
              </a:rPr>
              <a:t>Generalized</a:t>
            </a:r>
            <a:r>
              <a:rPr sz="1023" b="1" spc="-20" dirty="0">
                <a:solidFill>
                  <a:srgbClr val="00007F"/>
                </a:solidFill>
                <a:latin typeface="Calibri"/>
                <a:cs typeface="Calibri"/>
              </a:rPr>
              <a:t> </a:t>
            </a:r>
            <a:r>
              <a:rPr sz="1023" b="1" dirty="0">
                <a:solidFill>
                  <a:srgbClr val="00007F"/>
                </a:solidFill>
                <a:latin typeface="Calibri"/>
                <a:cs typeface="Calibri"/>
              </a:rPr>
              <a:t>Anxiety</a:t>
            </a:r>
            <a:r>
              <a:rPr sz="1023" b="1" spc="-15" dirty="0">
                <a:solidFill>
                  <a:srgbClr val="00007F"/>
                </a:solidFill>
                <a:latin typeface="Calibri"/>
                <a:cs typeface="Calibri"/>
              </a:rPr>
              <a:t> </a:t>
            </a:r>
            <a:r>
              <a:rPr sz="1023" b="1" spc="-10" dirty="0">
                <a:solidFill>
                  <a:srgbClr val="00007F"/>
                </a:solidFill>
                <a:latin typeface="Calibri"/>
                <a:cs typeface="Calibri"/>
              </a:rPr>
              <a:t>Disorder</a:t>
            </a:r>
            <a:endParaRPr sz="1023">
              <a:latin typeface="Calibri"/>
              <a:cs typeface="Calibri"/>
            </a:endParaRPr>
          </a:p>
          <a:p>
            <a:pPr marL="184434" indent="-171445">
              <a:buAutoNum type="arabicPeriod"/>
              <a:tabLst>
                <a:tab pos="184434" algn="l"/>
              </a:tabLst>
            </a:pPr>
            <a:r>
              <a:rPr sz="1023" b="1" spc="-10" dirty="0">
                <a:solidFill>
                  <a:srgbClr val="00007F"/>
                </a:solidFill>
                <a:latin typeface="Calibri"/>
                <a:cs typeface="Calibri"/>
              </a:rPr>
              <a:t>Post-</a:t>
            </a:r>
            <a:r>
              <a:rPr sz="1023" b="1" dirty="0">
                <a:solidFill>
                  <a:srgbClr val="00007F"/>
                </a:solidFill>
                <a:latin typeface="Calibri"/>
                <a:cs typeface="Calibri"/>
              </a:rPr>
              <a:t>Traumatic</a:t>
            </a:r>
            <a:r>
              <a:rPr sz="1023" b="1" spc="-15" dirty="0">
                <a:solidFill>
                  <a:srgbClr val="00007F"/>
                </a:solidFill>
                <a:latin typeface="Calibri"/>
                <a:cs typeface="Calibri"/>
              </a:rPr>
              <a:t> </a:t>
            </a:r>
            <a:r>
              <a:rPr sz="1023" b="1" dirty="0">
                <a:solidFill>
                  <a:srgbClr val="00007F"/>
                </a:solidFill>
                <a:latin typeface="Calibri"/>
                <a:cs typeface="Calibri"/>
              </a:rPr>
              <a:t>Stress</a:t>
            </a:r>
            <a:r>
              <a:rPr sz="1023" b="1" spc="-5" dirty="0">
                <a:solidFill>
                  <a:srgbClr val="00007F"/>
                </a:solidFill>
                <a:latin typeface="Calibri"/>
                <a:cs typeface="Calibri"/>
              </a:rPr>
              <a:t> </a:t>
            </a:r>
            <a:r>
              <a:rPr sz="1023" b="1" spc="-10" dirty="0">
                <a:solidFill>
                  <a:srgbClr val="00007F"/>
                </a:solidFill>
                <a:latin typeface="Calibri"/>
                <a:cs typeface="Calibri"/>
              </a:rPr>
              <a:t>Disorder</a:t>
            </a:r>
            <a:endParaRPr sz="1023">
              <a:latin typeface="Calibri"/>
              <a:cs typeface="Calibri"/>
            </a:endParaRPr>
          </a:p>
        </p:txBody>
      </p:sp>
      <p:sp>
        <p:nvSpPr>
          <p:cNvPr id="30" name="object 30"/>
          <p:cNvSpPr txBox="1"/>
          <p:nvPr/>
        </p:nvSpPr>
        <p:spPr>
          <a:xfrm>
            <a:off x="7374116" y="6543038"/>
            <a:ext cx="3391981" cy="201950"/>
          </a:xfrm>
          <a:prstGeom prst="rect">
            <a:avLst/>
          </a:prstGeom>
        </p:spPr>
        <p:txBody>
          <a:bodyPr vert="horz" wrap="square" lIns="0" tIns="12989" rIns="0" bIns="0" rtlCol="0">
            <a:spAutoFit/>
          </a:bodyPr>
          <a:lstStyle/>
          <a:p>
            <a:pPr marL="12988">
              <a:spcBef>
                <a:spcPts val="102"/>
              </a:spcBef>
            </a:pPr>
            <a:r>
              <a:rPr sz="1227" dirty="0">
                <a:latin typeface="Calibri"/>
                <a:cs typeface="Calibri"/>
              </a:rPr>
              <a:t>*</a:t>
            </a:r>
            <a:r>
              <a:rPr sz="920" dirty="0">
                <a:latin typeface="Calibri"/>
                <a:cs typeface="Calibri"/>
              </a:rPr>
              <a:t>Data</a:t>
            </a:r>
            <a:r>
              <a:rPr sz="920" spc="-20" dirty="0">
                <a:latin typeface="Calibri"/>
                <a:cs typeface="Calibri"/>
              </a:rPr>
              <a:t> </a:t>
            </a:r>
            <a:r>
              <a:rPr sz="920" dirty="0">
                <a:latin typeface="Calibri"/>
                <a:cs typeface="Calibri"/>
              </a:rPr>
              <a:t>from</a:t>
            </a:r>
            <a:r>
              <a:rPr sz="920" spc="-10" dirty="0">
                <a:latin typeface="Calibri"/>
                <a:cs typeface="Calibri"/>
              </a:rPr>
              <a:t> </a:t>
            </a:r>
            <a:r>
              <a:rPr sz="920" dirty="0">
                <a:latin typeface="Calibri"/>
                <a:cs typeface="Calibri"/>
              </a:rPr>
              <a:t>SFY25</a:t>
            </a:r>
            <a:r>
              <a:rPr sz="920" spc="-10" dirty="0">
                <a:latin typeface="Calibri"/>
                <a:cs typeface="Calibri"/>
              </a:rPr>
              <a:t> </a:t>
            </a:r>
            <a:r>
              <a:rPr sz="920" dirty="0">
                <a:latin typeface="Calibri"/>
                <a:cs typeface="Calibri"/>
              </a:rPr>
              <a:t>County</a:t>
            </a:r>
            <a:r>
              <a:rPr sz="920" spc="-10" dirty="0">
                <a:latin typeface="Calibri"/>
                <a:cs typeface="Calibri"/>
              </a:rPr>
              <a:t> </a:t>
            </a:r>
            <a:r>
              <a:rPr sz="920" dirty="0">
                <a:latin typeface="Calibri"/>
                <a:cs typeface="Calibri"/>
              </a:rPr>
              <a:t>Reports</a:t>
            </a:r>
            <a:r>
              <a:rPr sz="920" spc="-15" dirty="0">
                <a:latin typeface="Calibri"/>
                <a:cs typeface="Calibri"/>
              </a:rPr>
              <a:t> </a:t>
            </a:r>
            <a:r>
              <a:rPr sz="920" dirty="0">
                <a:latin typeface="Calibri"/>
                <a:cs typeface="Calibri"/>
              </a:rPr>
              <a:t>and</a:t>
            </a:r>
            <a:r>
              <a:rPr sz="920" spc="-15" dirty="0">
                <a:latin typeface="Calibri"/>
                <a:cs typeface="Calibri"/>
              </a:rPr>
              <a:t> </a:t>
            </a:r>
            <a:r>
              <a:rPr sz="920" dirty="0">
                <a:latin typeface="Calibri"/>
                <a:cs typeface="Calibri"/>
              </a:rPr>
              <a:t>Indiana</a:t>
            </a:r>
            <a:r>
              <a:rPr sz="920" spc="-20" dirty="0">
                <a:latin typeface="Calibri"/>
                <a:cs typeface="Calibri"/>
              </a:rPr>
              <a:t> </a:t>
            </a:r>
            <a:r>
              <a:rPr sz="920" spc="-10" dirty="0">
                <a:latin typeface="Calibri"/>
                <a:cs typeface="Calibri"/>
              </a:rPr>
              <a:t>Council</a:t>
            </a:r>
            <a:r>
              <a:rPr sz="920" spc="-15" dirty="0">
                <a:latin typeface="Calibri"/>
                <a:cs typeface="Calibri"/>
              </a:rPr>
              <a:t> </a:t>
            </a:r>
            <a:r>
              <a:rPr sz="920" dirty="0">
                <a:latin typeface="Calibri"/>
                <a:cs typeface="Calibri"/>
              </a:rPr>
              <a:t>Member</a:t>
            </a:r>
            <a:r>
              <a:rPr sz="920" spc="-15" dirty="0">
                <a:latin typeface="Calibri"/>
                <a:cs typeface="Calibri"/>
              </a:rPr>
              <a:t> </a:t>
            </a:r>
            <a:r>
              <a:rPr sz="920" spc="-10" dirty="0">
                <a:latin typeface="Calibri"/>
                <a:cs typeface="Calibri"/>
              </a:rPr>
              <a:t>Profile</a:t>
            </a:r>
            <a:endParaRPr sz="920">
              <a:latin typeface="Calibri"/>
              <a:cs typeface="Calibri"/>
            </a:endParaRPr>
          </a:p>
        </p:txBody>
      </p:sp>
      <p:pic>
        <p:nvPicPr>
          <p:cNvPr id="31" name="object 31"/>
          <p:cNvPicPr/>
          <p:nvPr/>
        </p:nvPicPr>
        <p:blipFill>
          <a:blip r:embed="rId9" cstate="print"/>
          <a:stretch>
            <a:fillRect/>
          </a:stretch>
        </p:blipFill>
        <p:spPr>
          <a:xfrm>
            <a:off x="6994353" y="7013869"/>
            <a:ext cx="4243368" cy="2461330"/>
          </a:xfrm>
          <a:prstGeom prst="rect">
            <a:avLst/>
          </a:prstGeom>
        </p:spPr>
      </p:pic>
      <p:pic>
        <p:nvPicPr>
          <p:cNvPr id="32" name="object 32"/>
          <p:cNvPicPr/>
          <p:nvPr/>
        </p:nvPicPr>
        <p:blipFill>
          <a:blip r:embed="rId10" cstate="print"/>
          <a:stretch>
            <a:fillRect/>
          </a:stretch>
        </p:blipFill>
        <p:spPr>
          <a:xfrm>
            <a:off x="5812393" y="4495526"/>
            <a:ext cx="6650226" cy="997209"/>
          </a:xfrm>
          <a:prstGeom prst="rect">
            <a:avLst/>
          </a:prstGeom>
        </p:spPr>
      </p:pic>
    </p:spTree>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99C93B"/>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99C93B"/>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99C93B"/>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c2b153c-4ba1-4896-805a-f2d93f12c801">
      <Terms xmlns="http://schemas.microsoft.com/office/infopath/2007/PartnerControls"/>
    </lcf76f155ced4ddcb4097134ff3c332f>
    <TaxCatchAll xmlns="a566ba71-bb87-4238-abdd-d6b1513fd4a7" xsi:nil="true"/>
    <SharedWithUsers xmlns="a566ba71-bb87-4238-abdd-d6b1513fd4a7">
      <UserInfo>
        <DisplayName>Denise Wade</DisplayName>
        <AccountId>13</AccountId>
        <AccountType/>
      </UserInfo>
      <UserInfo>
        <DisplayName>Zoe Frantz</DisplayName>
        <AccountId>12</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325C0C905379B4588DAE07F366811C3" ma:contentTypeVersion="17" ma:contentTypeDescription="Create a new document." ma:contentTypeScope="" ma:versionID="ed783c3b01c42349f74093c97cb5d4a6">
  <xsd:schema xmlns:xsd="http://www.w3.org/2001/XMLSchema" xmlns:xs="http://www.w3.org/2001/XMLSchema" xmlns:p="http://schemas.microsoft.com/office/2006/metadata/properties" xmlns:ns2="cc2b153c-4ba1-4896-805a-f2d93f12c801" xmlns:ns3="a566ba71-bb87-4238-abdd-d6b1513fd4a7" targetNamespace="http://schemas.microsoft.com/office/2006/metadata/properties" ma:root="true" ma:fieldsID="eeae05d21a7a75efbcc6a85a199da348" ns2:_="" ns3:_="">
    <xsd:import namespace="cc2b153c-4ba1-4896-805a-f2d93f12c801"/>
    <xsd:import namespace="a566ba71-bb87-4238-abdd-d6b1513fd4a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OCR"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2b153c-4ba1-4896-805a-f2d93f12c8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a80b76f-01be-42c5-bab9-635dc36c6e1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566ba71-bb87-4238-abdd-d6b1513fd4a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95ec025-b9d8-4f7e-83ba-0dba01410707}" ma:internalName="TaxCatchAll" ma:showField="CatchAllData" ma:web="a566ba71-bb87-4238-abdd-d6b1513fd4a7">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810FC74-AF60-424A-A430-35BCB9872D1E}">
  <ds:schemaRef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purl.org/dc/terms/"/>
    <ds:schemaRef ds:uri="http://schemas.openxmlformats.org/package/2006/metadata/core-properties"/>
    <ds:schemaRef ds:uri="http://purl.org/dc/dcmitype/"/>
    <ds:schemaRef ds:uri="cc2b153c-4ba1-4896-805a-f2d93f12c801"/>
    <ds:schemaRef ds:uri="http://www.w3.org/XML/1998/namespace"/>
    <ds:schemaRef ds:uri="a566ba71-bb87-4238-abdd-d6b1513fd4a7"/>
  </ds:schemaRefs>
</ds:datastoreItem>
</file>

<file path=customXml/itemProps2.xml><?xml version="1.0" encoding="utf-8"?>
<ds:datastoreItem xmlns:ds="http://schemas.openxmlformats.org/officeDocument/2006/customXml" ds:itemID="{09D674C8-BE90-4B5E-8AFE-DC41F2A1E1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2b153c-4ba1-4896-805a-f2d93f12c801"/>
    <ds:schemaRef ds:uri="a566ba71-bb87-4238-abdd-d6b1513fd4a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375C213-43C4-47D5-9162-2633E03A675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Facet</Template>
  <TotalTime>1850</TotalTime>
  <Words>1657</Words>
  <Application>Microsoft Office PowerPoint</Application>
  <PresentationFormat>Custom</PresentationFormat>
  <Paragraphs>238</Paragraphs>
  <Slides>30</Slides>
  <Notes>6</Notes>
  <HiddenSlides>1</HiddenSlides>
  <MMClips>0</MMClips>
  <ScaleCrop>false</ScaleCrop>
  <HeadingPairs>
    <vt:vector size="4" baseType="variant">
      <vt:variant>
        <vt:lpstr>Theme</vt:lpstr>
      </vt:variant>
      <vt:variant>
        <vt:i4>4</vt:i4>
      </vt:variant>
      <vt:variant>
        <vt:lpstr>Slide Titles</vt:lpstr>
      </vt:variant>
      <vt:variant>
        <vt:i4>30</vt:i4>
      </vt:variant>
    </vt:vector>
  </HeadingPairs>
  <TitlesOfParts>
    <vt:vector size="34" baseType="lpstr">
      <vt:lpstr>Facet</vt:lpstr>
      <vt:lpstr>4_Office Theme</vt:lpstr>
      <vt:lpstr>Office Theme</vt:lpstr>
      <vt:lpstr>3_Office Theme</vt:lpstr>
      <vt:lpstr>INDIANA COUNCIL  Summer Conference and Business Meeting </vt:lpstr>
      <vt:lpstr>Our Why</vt:lpstr>
      <vt:lpstr>Thank you </vt:lpstr>
      <vt:lpstr>How to Access Presentations</vt:lpstr>
      <vt:lpstr>Housekeeping Items</vt:lpstr>
      <vt:lpstr>PowerPoint Presentation</vt:lpstr>
      <vt:lpstr>Agenda Review- Thursday, July 9 </vt:lpstr>
      <vt:lpstr>Agenda Review </vt:lpstr>
      <vt:lpstr>Indiana CMHCs' Impact on Local Communities and Hoosier Lives</vt:lpstr>
      <vt:lpstr>Save the Dates</vt:lpstr>
      <vt:lpstr>Some things are worth celebrating   Nancy and Sydney Work Anniversaries   Readiness checklists and progress being made   Crisis funding   SAMHSA CCBHC funding  CCBHC Impact Report    </vt:lpstr>
      <vt:lpstr>Behavioral Health in Aging Certificate</vt:lpstr>
      <vt:lpstr>  Know any potential New Members? The Indiana Council has approved expansion of membership to represent other nonprofit mental health and substance use providers that share the same vision as the council and its members. If you have any recommendations on good partners for us to reach out to please let Lee Ann Jordan at ljordan@indiancouncil.org.    The Indiana Council PAC Donation is active online The Indiana Council PAC is a way we as members can show our legislators support as we collaborate with them on public policy. Anyone who donates will receive a lapel pin that states your support for Mental Health. It is a wonderful way to show your support of mental health and substance use policy at the State House.  The link to donate is - https://raisedonors.com/indianacouncil/donation-page        </vt:lpstr>
      <vt:lpstr>INDIANA COUNCIL Business Meeting</vt:lpstr>
      <vt:lpstr>Agenda Review </vt:lpstr>
      <vt:lpstr>Council Updates </vt:lpstr>
      <vt:lpstr>2026 Strategic Plan Review</vt:lpstr>
      <vt:lpstr>Legislative &amp; Policy Impact</vt:lpstr>
      <vt:lpstr>Legislative &amp; Policy Impact</vt:lpstr>
      <vt:lpstr>Ensuring Excellence in Mental Health Act of 2025</vt:lpstr>
      <vt:lpstr>Data Warehouse Advancement</vt:lpstr>
      <vt:lpstr>Clinical Integration Network (CIN) Progress</vt:lpstr>
      <vt:lpstr>Crisis &amp; Access Infrastructure</vt:lpstr>
      <vt:lpstr>Member Support &amp; Engagement</vt:lpstr>
      <vt:lpstr>FY 2027 Plan review </vt:lpstr>
      <vt:lpstr>PowerPoint Presentation</vt:lpstr>
      <vt:lpstr>Behavioral Health in Aging Certificate</vt:lpstr>
      <vt:lpstr>  Know any potential New Members? The Indiana Council has approved expansion of membership to represent other nonprofit mental health and substance use providers that share the same vision as the council and its members. If you have any recommendations on good partners for us to reach out to please let Lee Ann Jordan at ljordan@indiancouncil.org.    The Indiana Council PAC Donation is active online The Indiana Council PAC is a way we as members can show our legislators support as we collaborate with them on public policy. Anyone who donates will receive a lapel pin that states your support for Mental Health. It is a wonderful way to show your support of mental health and substance use policy at the State House.  The link to donate is - https://raisedonors.com/indianacouncil/donation-page        </vt:lpstr>
      <vt:lpstr>Save the Dates</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Indiana Council</dc:title>
  <dc:creator>Lee Ann Jordan</dc:creator>
  <cp:keywords>DAFMzBTVlxM,BAFEPtIkZaU</cp:keywords>
  <cp:lastModifiedBy>Zoe Frantz</cp:lastModifiedBy>
  <cp:revision>10</cp:revision>
  <cp:lastPrinted>2026-05-06T16:05:37Z</cp:lastPrinted>
  <dcterms:created xsi:type="dcterms:W3CDTF">2022-10-24T13:56:28Z</dcterms:created>
  <dcterms:modified xsi:type="dcterms:W3CDTF">2026-07-09T02:15:48Z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2022-09-20T00:00:00Z</vt:filetime>
  </property>
  <property fmtid="{D5CDD505-2E9C-101B-9397-08002B2CF9AE}" pid="3" name="Creator">
    <vt:lpwstr>Canva</vt:lpwstr>
  </property>
  <property fmtid="{D5CDD505-2E9C-101B-9397-08002B2CF9AE}" pid="4" name="Producer">
    <vt:lpwstr>Canva</vt:lpwstr>
  </property>
  <property fmtid="{D5CDD505-2E9C-101B-9397-08002B2CF9AE}" pid="5" name="LastSaved">
    <vt:filetime>2022-09-20T00:00:00Z</vt:filetime>
  </property>
  <property fmtid="{D5CDD505-2E9C-101B-9397-08002B2CF9AE}" pid="6" name="ContentTypeId">
    <vt:lpwstr>0x010100F325C0C905379B4588DAE07F366811C3</vt:lpwstr>
  </property>
  <property fmtid="{D5CDD505-2E9C-101B-9397-08002B2CF9AE}" pid="7" name="MediaServiceImageTags">
    <vt:lpwstr/>
  </property>
</Properties>
</file>